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8" r:id="rId1"/>
    <p:sldMasterId id="2147483679" r:id="rId2"/>
    <p:sldMasterId id="2147483680" r:id="rId3"/>
  </p:sldMasterIdLst>
  <p:notesMasterIdLst>
    <p:notesMasterId r:id="rId24"/>
  </p:notesMasterIdLst>
  <p:sldIdLst>
    <p:sldId id="276" r:id="rId4"/>
    <p:sldId id="281" r:id="rId5"/>
    <p:sldId id="279" r:id="rId6"/>
    <p:sldId id="267" r:id="rId7"/>
    <p:sldId id="268" r:id="rId8"/>
    <p:sldId id="269" r:id="rId9"/>
    <p:sldId id="270" r:id="rId10"/>
    <p:sldId id="271" r:id="rId11"/>
    <p:sldId id="280" r:id="rId12"/>
    <p:sldId id="291" r:id="rId13"/>
    <p:sldId id="256" r:id="rId14"/>
    <p:sldId id="258" r:id="rId15"/>
    <p:sldId id="259" r:id="rId16"/>
    <p:sldId id="284" r:id="rId17"/>
    <p:sldId id="282" r:id="rId18"/>
    <p:sldId id="286" r:id="rId19"/>
    <p:sldId id="287" r:id="rId20"/>
    <p:sldId id="288" r:id="rId21"/>
    <p:sldId id="289" r:id="rId22"/>
    <p:sldId id="290"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Gill Sans" panose="020B0502020104020203" pitchFamily="34" charset="-79"/>
      <p:regular r:id="rId29"/>
      <p:bold r:id="rId30"/>
    </p:embeddedFont>
    <p:embeddedFont>
      <p:font typeface="Radley" pitchFamily="2" charset="77"/>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6"/>
    <p:restoredTop sz="94586"/>
  </p:normalViewPr>
  <p:slideViewPr>
    <p:cSldViewPr snapToGrid="0">
      <p:cViewPr varScale="1">
        <p:scale>
          <a:sx n="136" d="100"/>
          <a:sy n="136" d="100"/>
        </p:scale>
        <p:origin x="848"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759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2951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802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469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7160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891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4127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234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acb4edb3d_6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acb4edb3d_6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954e37773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954e37773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954e3777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954e3777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95c1630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895c1630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954e37773_7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g8954e37773_7_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8954e37773_7_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84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954e3777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954e3777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941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pictures" userDrawn="1">
  <p:cSld name="Title and Bullet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0" y="897319"/>
            <a:ext cx="9144000" cy="623025"/>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000" b="1"/>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9" name="Google Shape;19;p4"/>
          <p:cNvSpPr txBox="1">
            <a:spLocks noGrp="1"/>
          </p:cNvSpPr>
          <p:nvPr>
            <p:ph type="sldNum" idx="12"/>
          </p:nvPr>
        </p:nvSpPr>
        <p:spPr>
          <a:xfrm>
            <a:off x="8472458" y="4663217"/>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3" name="Content Placeholder 2">
            <a:extLst>
              <a:ext uri="{FF2B5EF4-FFF2-40B4-BE49-F238E27FC236}">
                <a16:creationId xmlns:a16="http://schemas.microsoft.com/office/drawing/2014/main" id="{47EDCF6C-26FD-C942-9348-A5497DF1FFD6}"/>
              </a:ext>
            </a:extLst>
          </p:cNvPr>
          <p:cNvSpPr>
            <a:spLocks noGrp="1"/>
          </p:cNvSpPr>
          <p:nvPr>
            <p:ph sz="quarter" idx="13"/>
          </p:nvPr>
        </p:nvSpPr>
        <p:spPr>
          <a:xfrm>
            <a:off x="292202" y="1520344"/>
            <a:ext cx="8501602" cy="3392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med" advClick="0" advTm="1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7"/>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7"/>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7"/>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57200" y="204788"/>
            <a:ext cx="3008400" cy="871425"/>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dk1"/>
              </a:buClr>
              <a:buSzPts val="2000"/>
              <a:buFont typeface="Calibri"/>
              <a:buNone/>
              <a:defRPr sz="15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8"/>
          <p:cNvSpPr txBox="1">
            <a:spLocks noGrp="1"/>
          </p:cNvSpPr>
          <p:nvPr>
            <p:ph type="body" idx="1"/>
          </p:nvPr>
        </p:nvSpPr>
        <p:spPr>
          <a:xfrm>
            <a:off x="3575050" y="204788"/>
            <a:ext cx="5111700" cy="4389750"/>
          </a:xfrm>
          <a:prstGeom prst="rect">
            <a:avLst/>
          </a:prstGeom>
          <a:noFill/>
          <a:ln>
            <a:noFill/>
          </a:ln>
        </p:spPr>
        <p:txBody>
          <a:bodyPr spcFirstLastPara="1" wrap="square" lIns="91425" tIns="45700" rIns="91425" bIns="45700" anchor="t" anchorCtr="0">
            <a:noAutofit/>
          </a:bodyPr>
          <a:lstStyle>
            <a:lvl1pPr marL="342900" lvl="0" indent="-323850" algn="l" rtl="0">
              <a:spcBef>
                <a:spcPts val="480"/>
              </a:spcBef>
              <a:spcAft>
                <a:spcPts val="0"/>
              </a:spcAft>
              <a:buClr>
                <a:schemeClr val="dk1"/>
              </a:buClr>
              <a:buSzPts val="3200"/>
              <a:buChar char="•"/>
              <a:defRPr sz="2400"/>
            </a:lvl1pPr>
            <a:lvl2pPr marL="685800" lvl="1" indent="-304800" algn="l" rtl="0">
              <a:spcBef>
                <a:spcPts val="420"/>
              </a:spcBef>
              <a:spcAft>
                <a:spcPts val="0"/>
              </a:spcAft>
              <a:buClr>
                <a:schemeClr val="dk1"/>
              </a:buClr>
              <a:buSzPts val="2800"/>
              <a:buChar char="–"/>
              <a:defRPr sz="2100"/>
            </a:lvl2pPr>
            <a:lvl3pPr marL="1028700" lvl="2" indent="-285750" algn="l" rtl="0">
              <a:spcBef>
                <a:spcPts val="360"/>
              </a:spcBef>
              <a:spcAft>
                <a:spcPts val="0"/>
              </a:spcAft>
              <a:buClr>
                <a:schemeClr val="dk1"/>
              </a:buClr>
              <a:buSzPts val="2400"/>
              <a:buChar char="•"/>
              <a:defRPr sz="1800"/>
            </a:lvl3pPr>
            <a:lvl4pPr marL="1371600" lvl="3" indent="-266700" algn="l" rtl="0">
              <a:spcBef>
                <a:spcPts val="300"/>
              </a:spcBef>
              <a:spcAft>
                <a:spcPts val="0"/>
              </a:spcAft>
              <a:buClr>
                <a:schemeClr val="dk1"/>
              </a:buClr>
              <a:buSzPts val="2000"/>
              <a:buChar char="–"/>
              <a:defRPr sz="1500"/>
            </a:lvl4pPr>
            <a:lvl5pPr marL="1714500" lvl="4" indent="-266700" algn="l" rtl="0">
              <a:spcBef>
                <a:spcPts val="300"/>
              </a:spcBef>
              <a:spcAft>
                <a:spcPts val="0"/>
              </a:spcAft>
              <a:buClr>
                <a:schemeClr val="dk1"/>
              </a:buClr>
              <a:buSzPts val="2000"/>
              <a:buChar char="»"/>
              <a:defRPr sz="1500"/>
            </a:lvl5pPr>
            <a:lvl6pPr marL="2057400" lvl="5" indent="-266700" algn="l" rtl="0">
              <a:spcBef>
                <a:spcPts val="300"/>
              </a:spcBef>
              <a:spcAft>
                <a:spcPts val="0"/>
              </a:spcAft>
              <a:buClr>
                <a:schemeClr val="dk1"/>
              </a:buClr>
              <a:buSzPts val="2000"/>
              <a:buChar char="•"/>
              <a:defRPr sz="1500"/>
            </a:lvl6pPr>
            <a:lvl7pPr marL="2400300" lvl="6" indent="-266700" algn="l" rtl="0">
              <a:spcBef>
                <a:spcPts val="300"/>
              </a:spcBef>
              <a:spcAft>
                <a:spcPts val="0"/>
              </a:spcAft>
              <a:buClr>
                <a:schemeClr val="dk1"/>
              </a:buClr>
              <a:buSzPts val="2000"/>
              <a:buChar char="•"/>
              <a:defRPr sz="1500"/>
            </a:lvl7pPr>
            <a:lvl8pPr marL="2743200" lvl="7" indent="-266700" algn="l" rtl="0">
              <a:spcBef>
                <a:spcPts val="300"/>
              </a:spcBef>
              <a:spcAft>
                <a:spcPts val="0"/>
              </a:spcAft>
              <a:buClr>
                <a:schemeClr val="dk1"/>
              </a:buClr>
              <a:buSzPts val="2000"/>
              <a:buChar char="•"/>
              <a:defRPr sz="1500"/>
            </a:lvl8pPr>
            <a:lvl9pPr marL="3086100" lvl="8" indent="-266700" algn="l" rtl="0">
              <a:spcBef>
                <a:spcPts val="300"/>
              </a:spcBef>
              <a:spcAft>
                <a:spcPts val="0"/>
              </a:spcAft>
              <a:buClr>
                <a:schemeClr val="dk1"/>
              </a:buClr>
              <a:buSzPts val="2000"/>
              <a:buChar char="•"/>
              <a:defRPr sz="1500"/>
            </a:lvl9pPr>
          </a:lstStyle>
          <a:p>
            <a:endParaRPr/>
          </a:p>
        </p:txBody>
      </p:sp>
      <p:sp>
        <p:nvSpPr>
          <p:cNvPr id="90" name="Google Shape;90;p18"/>
          <p:cNvSpPr txBox="1">
            <a:spLocks noGrp="1"/>
          </p:cNvSpPr>
          <p:nvPr>
            <p:ph type="body" idx="2"/>
          </p:nvPr>
        </p:nvSpPr>
        <p:spPr>
          <a:xfrm>
            <a:off x="457200" y="1076325"/>
            <a:ext cx="3008400" cy="3518325"/>
          </a:xfrm>
          <a:prstGeom prst="rect">
            <a:avLst/>
          </a:prstGeom>
          <a:noFill/>
          <a:ln>
            <a:noFill/>
          </a:ln>
        </p:spPr>
        <p:txBody>
          <a:bodyPr spcFirstLastPara="1" wrap="square" lIns="91425" tIns="45700" rIns="91425" bIns="45700" anchor="t" anchorCtr="0">
            <a:noAutofit/>
          </a:bodyPr>
          <a:lstStyle>
            <a:lvl1pPr marL="342900" lvl="0" indent="-171450" algn="l" rtl="0">
              <a:spcBef>
                <a:spcPts val="210"/>
              </a:spcBef>
              <a:spcAft>
                <a:spcPts val="0"/>
              </a:spcAft>
              <a:buClr>
                <a:schemeClr val="dk1"/>
              </a:buClr>
              <a:buSzPts val="1400"/>
              <a:buNone/>
              <a:defRPr sz="1050"/>
            </a:lvl1pPr>
            <a:lvl2pPr marL="685800" lvl="1" indent="-171450" algn="l" rtl="0">
              <a:spcBef>
                <a:spcPts val="180"/>
              </a:spcBef>
              <a:spcAft>
                <a:spcPts val="0"/>
              </a:spcAft>
              <a:buClr>
                <a:schemeClr val="dk1"/>
              </a:buClr>
              <a:buSzPts val="1200"/>
              <a:buNone/>
              <a:defRPr sz="900"/>
            </a:lvl2pPr>
            <a:lvl3pPr marL="1028700" lvl="2" indent="-171450" algn="l" rtl="0">
              <a:spcBef>
                <a:spcPts val="150"/>
              </a:spcBef>
              <a:spcAft>
                <a:spcPts val="0"/>
              </a:spcAft>
              <a:buClr>
                <a:schemeClr val="dk1"/>
              </a:buClr>
              <a:buSzPts val="1000"/>
              <a:buNone/>
              <a:defRPr sz="750"/>
            </a:lvl3pPr>
            <a:lvl4pPr marL="1371600" lvl="3" indent="-171450" algn="l" rtl="0">
              <a:spcBef>
                <a:spcPts val="135"/>
              </a:spcBef>
              <a:spcAft>
                <a:spcPts val="0"/>
              </a:spcAft>
              <a:buClr>
                <a:schemeClr val="dk1"/>
              </a:buClr>
              <a:buSzPts val="900"/>
              <a:buNone/>
              <a:defRPr sz="675"/>
            </a:lvl4pPr>
            <a:lvl5pPr marL="1714500" lvl="4" indent="-171450" algn="l" rtl="0">
              <a:spcBef>
                <a:spcPts val="135"/>
              </a:spcBef>
              <a:spcAft>
                <a:spcPts val="0"/>
              </a:spcAft>
              <a:buClr>
                <a:schemeClr val="dk1"/>
              </a:buClr>
              <a:buSzPts val="900"/>
              <a:buNone/>
              <a:defRPr sz="675"/>
            </a:lvl5pPr>
            <a:lvl6pPr marL="2057400" lvl="5" indent="-171450" algn="l" rtl="0">
              <a:spcBef>
                <a:spcPts val="135"/>
              </a:spcBef>
              <a:spcAft>
                <a:spcPts val="0"/>
              </a:spcAft>
              <a:buClr>
                <a:schemeClr val="dk1"/>
              </a:buClr>
              <a:buSzPts val="900"/>
              <a:buNone/>
              <a:defRPr sz="675"/>
            </a:lvl6pPr>
            <a:lvl7pPr marL="2400300" lvl="6" indent="-171450" algn="l" rtl="0">
              <a:spcBef>
                <a:spcPts val="135"/>
              </a:spcBef>
              <a:spcAft>
                <a:spcPts val="0"/>
              </a:spcAft>
              <a:buClr>
                <a:schemeClr val="dk1"/>
              </a:buClr>
              <a:buSzPts val="900"/>
              <a:buNone/>
              <a:defRPr sz="675"/>
            </a:lvl7pPr>
            <a:lvl8pPr marL="2743200" lvl="7" indent="-171450" algn="l" rtl="0">
              <a:spcBef>
                <a:spcPts val="135"/>
              </a:spcBef>
              <a:spcAft>
                <a:spcPts val="0"/>
              </a:spcAft>
              <a:buClr>
                <a:schemeClr val="dk1"/>
              </a:buClr>
              <a:buSzPts val="900"/>
              <a:buNone/>
              <a:defRPr sz="675"/>
            </a:lvl8pPr>
            <a:lvl9pPr marL="3086100" lvl="8" indent="-171450" algn="l" rtl="0">
              <a:spcBef>
                <a:spcPts val="135"/>
              </a:spcBef>
              <a:spcAft>
                <a:spcPts val="0"/>
              </a:spcAft>
              <a:buClr>
                <a:schemeClr val="dk1"/>
              </a:buClr>
              <a:buSzPts val="900"/>
              <a:buNone/>
              <a:defRPr sz="675"/>
            </a:lvl9pPr>
          </a:lstStyle>
          <a:p>
            <a:endParaRPr/>
          </a:p>
        </p:txBody>
      </p:sp>
      <p:sp>
        <p:nvSpPr>
          <p:cNvPr id="91" name="Google Shape;91;p18"/>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8"/>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8"/>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1792288" y="3600450"/>
            <a:ext cx="5486400" cy="425025"/>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Clr>
                <a:schemeClr val="dk1"/>
              </a:buClr>
              <a:buSzPts val="2000"/>
              <a:buFont typeface="Calibri"/>
              <a:buNone/>
              <a:defRPr sz="15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9"/>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48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spcBef>
                <a:spcPts val="420"/>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spcBef>
                <a:spcPts val="360"/>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97" name="Google Shape;97;p19"/>
          <p:cNvSpPr txBox="1">
            <a:spLocks noGrp="1"/>
          </p:cNvSpPr>
          <p:nvPr>
            <p:ph type="body" idx="1"/>
          </p:nvPr>
        </p:nvSpPr>
        <p:spPr>
          <a:xfrm>
            <a:off x="1792288" y="4025504"/>
            <a:ext cx="5486400" cy="603675"/>
          </a:xfrm>
          <a:prstGeom prst="rect">
            <a:avLst/>
          </a:prstGeom>
          <a:noFill/>
          <a:ln>
            <a:noFill/>
          </a:ln>
        </p:spPr>
        <p:txBody>
          <a:bodyPr spcFirstLastPara="1" wrap="square" lIns="91425" tIns="45700" rIns="91425" bIns="45700" anchor="t" anchorCtr="0">
            <a:noAutofit/>
          </a:bodyPr>
          <a:lstStyle>
            <a:lvl1pPr marL="342900" lvl="0" indent="-171450" algn="l" rtl="0">
              <a:spcBef>
                <a:spcPts val="210"/>
              </a:spcBef>
              <a:spcAft>
                <a:spcPts val="0"/>
              </a:spcAft>
              <a:buClr>
                <a:schemeClr val="dk1"/>
              </a:buClr>
              <a:buSzPts val="1400"/>
              <a:buNone/>
              <a:defRPr sz="1050"/>
            </a:lvl1pPr>
            <a:lvl2pPr marL="685800" lvl="1" indent="-171450" algn="l" rtl="0">
              <a:spcBef>
                <a:spcPts val="180"/>
              </a:spcBef>
              <a:spcAft>
                <a:spcPts val="0"/>
              </a:spcAft>
              <a:buClr>
                <a:schemeClr val="dk1"/>
              </a:buClr>
              <a:buSzPts val="1200"/>
              <a:buNone/>
              <a:defRPr sz="900"/>
            </a:lvl2pPr>
            <a:lvl3pPr marL="1028700" lvl="2" indent="-171450" algn="l" rtl="0">
              <a:spcBef>
                <a:spcPts val="150"/>
              </a:spcBef>
              <a:spcAft>
                <a:spcPts val="0"/>
              </a:spcAft>
              <a:buClr>
                <a:schemeClr val="dk1"/>
              </a:buClr>
              <a:buSzPts val="1000"/>
              <a:buNone/>
              <a:defRPr sz="750"/>
            </a:lvl3pPr>
            <a:lvl4pPr marL="1371600" lvl="3" indent="-171450" algn="l" rtl="0">
              <a:spcBef>
                <a:spcPts val="135"/>
              </a:spcBef>
              <a:spcAft>
                <a:spcPts val="0"/>
              </a:spcAft>
              <a:buClr>
                <a:schemeClr val="dk1"/>
              </a:buClr>
              <a:buSzPts val="900"/>
              <a:buNone/>
              <a:defRPr sz="675"/>
            </a:lvl4pPr>
            <a:lvl5pPr marL="1714500" lvl="4" indent="-171450" algn="l" rtl="0">
              <a:spcBef>
                <a:spcPts val="135"/>
              </a:spcBef>
              <a:spcAft>
                <a:spcPts val="0"/>
              </a:spcAft>
              <a:buClr>
                <a:schemeClr val="dk1"/>
              </a:buClr>
              <a:buSzPts val="900"/>
              <a:buNone/>
              <a:defRPr sz="675"/>
            </a:lvl5pPr>
            <a:lvl6pPr marL="2057400" lvl="5" indent="-171450" algn="l" rtl="0">
              <a:spcBef>
                <a:spcPts val="135"/>
              </a:spcBef>
              <a:spcAft>
                <a:spcPts val="0"/>
              </a:spcAft>
              <a:buClr>
                <a:schemeClr val="dk1"/>
              </a:buClr>
              <a:buSzPts val="900"/>
              <a:buNone/>
              <a:defRPr sz="675"/>
            </a:lvl6pPr>
            <a:lvl7pPr marL="2400300" lvl="6" indent="-171450" algn="l" rtl="0">
              <a:spcBef>
                <a:spcPts val="135"/>
              </a:spcBef>
              <a:spcAft>
                <a:spcPts val="0"/>
              </a:spcAft>
              <a:buClr>
                <a:schemeClr val="dk1"/>
              </a:buClr>
              <a:buSzPts val="900"/>
              <a:buNone/>
              <a:defRPr sz="675"/>
            </a:lvl7pPr>
            <a:lvl8pPr marL="2743200" lvl="7" indent="-171450" algn="l" rtl="0">
              <a:spcBef>
                <a:spcPts val="135"/>
              </a:spcBef>
              <a:spcAft>
                <a:spcPts val="0"/>
              </a:spcAft>
              <a:buClr>
                <a:schemeClr val="dk1"/>
              </a:buClr>
              <a:buSzPts val="900"/>
              <a:buNone/>
              <a:defRPr sz="675"/>
            </a:lvl8pPr>
            <a:lvl9pPr marL="3086100" lvl="8" indent="-171450" algn="l" rtl="0">
              <a:spcBef>
                <a:spcPts val="135"/>
              </a:spcBef>
              <a:spcAft>
                <a:spcPts val="0"/>
              </a:spcAft>
              <a:buClr>
                <a:schemeClr val="dk1"/>
              </a:buClr>
              <a:buSzPts val="900"/>
              <a:buNone/>
              <a:defRPr sz="675"/>
            </a:lvl9pPr>
          </a:lstStyle>
          <a:p>
            <a:endParaRPr/>
          </a:p>
        </p:txBody>
      </p:sp>
      <p:sp>
        <p:nvSpPr>
          <p:cNvPr id="98" name="Google Shape;98;p19"/>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19"/>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19"/>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20"/>
          <p:cNvSpPr txBox="1">
            <a:spLocks noGrp="1"/>
          </p:cNvSpPr>
          <p:nvPr>
            <p:ph type="body" idx="1"/>
          </p:nvPr>
        </p:nvSpPr>
        <p:spPr>
          <a:xfrm rot="5400000">
            <a:off x="2874713" y="-1217363"/>
            <a:ext cx="3394575" cy="8229600"/>
          </a:xfrm>
          <a:prstGeom prst="rect">
            <a:avLst/>
          </a:prstGeom>
          <a:noFill/>
          <a:ln>
            <a:noFill/>
          </a:ln>
        </p:spPr>
        <p:txBody>
          <a:bodyPr spcFirstLastPara="1" wrap="square" lIns="91425" tIns="45700" rIns="91425" bIns="45700" anchor="t" anchorCtr="0">
            <a:noAutofit/>
          </a:bodyPr>
          <a:lstStyle>
            <a:lvl1pPr marL="342900" lvl="0" indent="-257175" algn="l" rtl="0">
              <a:spcBef>
                <a:spcPts val="270"/>
              </a:spcBef>
              <a:spcAft>
                <a:spcPts val="0"/>
              </a:spcAft>
              <a:buClr>
                <a:schemeClr val="dk1"/>
              </a:buClr>
              <a:buSzPts val="1800"/>
              <a:buChar char="•"/>
              <a:defRPr/>
            </a:lvl1pPr>
            <a:lvl2pPr marL="685800" lvl="1" indent="-257175" algn="l" rtl="0">
              <a:spcBef>
                <a:spcPts val="270"/>
              </a:spcBef>
              <a:spcAft>
                <a:spcPts val="0"/>
              </a:spcAft>
              <a:buClr>
                <a:schemeClr val="dk1"/>
              </a:buClr>
              <a:buSzPts val="1800"/>
              <a:buChar char="–"/>
              <a:defRPr/>
            </a:lvl2pPr>
            <a:lvl3pPr marL="1028700" lvl="2" indent="-257175" algn="l" rtl="0">
              <a:spcBef>
                <a:spcPts val="270"/>
              </a:spcBef>
              <a:spcAft>
                <a:spcPts val="0"/>
              </a:spcAft>
              <a:buClr>
                <a:schemeClr val="dk1"/>
              </a:buClr>
              <a:buSzPts val="1800"/>
              <a:buChar char="•"/>
              <a:defRPr/>
            </a:lvl3pPr>
            <a:lvl4pPr marL="1371600" lvl="3" indent="-257175" algn="l" rtl="0">
              <a:spcBef>
                <a:spcPts val="270"/>
              </a:spcBef>
              <a:spcAft>
                <a:spcPts val="0"/>
              </a:spcAft>
              <a:buClr>
                <a:schemeClr val="dk1"/>
              </a:buClr>
              <a:buSzPts val="1800"/>
              <a:buChar char="–"/>
              <a:defRPr/>
            </a:lvl4pPr>
            <a:lvl5pPr marL="1714500" lvl="4" indent="-257175" algn="l" rtl="0">
              <a:spcBef>
                <a:spcPts val="270"/>
              </a:spcBef>
              <a:spcAft>
                <a:spcPts val="0"/>
              </a:spcAft>
              <a:buClr>
                <a:schemeClr val="dk1"/>
              </a:buClr>
              <a:buSzPts val="1800"/>
              <a:buChar char="»"/>
              <a:defRPr/>
            </a:lvl5pPr>
            <a:lvl6pPr marL="2057400" lvl="5" indent="-257175" algn="l" rtl="0">
              <a:spcBef>
                <a:spcPts val="270"/>
              </a:spcBef>
              <a:spcAft>
                <a:spcPts val="0"/>
              </a:spcAft>
              <a:buClr>
                <a:schemeClr val="dk1"/>
              </a:buClr>
              <a:buSzPts val="1800"/>
              <a:buChar char="•"/>
              <a:defRPr/>
            </a:lvl6pPr>
            <a:lvl7pPr marL="2400300" lvl="6" indent="-257175" algn="l" rtl="0">
              <a:spcBef>
                <a:spcPts val="270"/>
              </a:spcBef>
              <a:spcAft>
                <a:spcPts val="0"/>
              </a:spcAft>
              <a:buClr>
                <a:schemeClr val="dk1"/>
              </a:buClr>
              <a:buSzPts val="1800"/>
              <a:buChar char="•"/>
              <a:defRPr/>
            </a:lvl7pPr>
            <a:lvl8pPr marL="2743200" lvl="7" indent="-257175" algn="l" rtl="0">
              <a:spcBef>
                <a:spcPts val="270"/>
              </a:spcBef>
              <a:spcAft>
                <a:spcPts val="0"/>
              </a:spcAft>
              <a:buClr>
                <a:schemeClr val="dk1"/>
              </a:buClr>
              <a:buSzPts val="1800"/>
              <a:buChar char="•"/>
              <a:defRPr/>
            </a:lvl8pPr>
            <a:lvl9pPr marL="3086100" lvl="8" indent="-257175" algn="l" rtl="0">
              <a:spcBef>
                <a:spcPts val="270"/>
              </a:spcBef>
              <a:spcAft>
                <a:spcPts val="0"/>
              </a:spcAft>
              <a:buClr>
                <a:schemeClr val="dk1"/>
              </a:buClr>
              <a:buSzPts val="1800"/>
              <a:buChar char="•"/>
              <a:defRPr/>
            </a:lvl9pPr>
          </a:lstStyle>
          <a:p>
            <a:endParaRPr/>
          </a:p>
        </p:txBody>
      </p:sp>
      <p:sp>
        <p:nvSpPr>
          <p:cNvPr id="104" name="Google Shape;104;p20"/>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0"/>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20"/>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rot="5400000">
            <a:off x="5463788" y="1371591"/>
            <a:ext cx="4388625" cy="20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 name="Google Shape;109;p21"/>
          <p:cNvSpPr txBox="1">
            <a:spLocks noGrp="1"/>
          </p:cNvSpPr>
          <p:nvPr>
            <p:ph type="body" idx="1"/>
          </p:nvPr>
        </p:nvSpPr>
        <p:spPr>
          <a:xfrm rot="5400000">
            <a:off x="1272788" y="-609609"/>
            <a:ext cx="4388625" cy="6019800"/>
          </a:xfrm>
          <a:prstGeom prst="rect">
            <a:avLst/>
          </a:prstGeom>
          <a:noFill/>
          <a:ln>
            <a:noFill/>
          </a:ln>
        </p:spPr>
        <p:txBody>
          <a:bodyPr spcFirstLastPara="1" wrap="square" lIns="91425" tIns="45700" rIns="91425" bIns="45700" anchor="t" anchorCtr="0">
            <a:noAutofit/>
          </a:bodyPr>
          <a:lstStyle>
            <a:lvl1pPr marL="342900" lvl="0" indent="-257175" algn="l" rtl="0">
              <a:spcBef>
                <a:spcPts val="270"/>
              </a:spcBef>
              <a:spcAft>
                <a:spcPts val="0"/>
              </a:spcAft>
              <a:buClr>
                <a:schemeClr val="dk1"/>
              </a:buClr>
              <a:buSzPts val="1800"/>
              <a:buChar char="•"/>
              <a:defRPr/>
            </a:lvl1pPr>
            <a:lvl2pPr marL="685800" lvl="1" indent="-257175" algn="l" rtl="0">
              <a:spcBef>
                <a:spcPts val="270"/>
              </a:spcBef>
              <a:spcAft>
                <a:spcPts val="0"/>
              </a:spcAft>
              <a:buClr>
                <a:schemeClr val="dk1"/>
              </a:buClr>
              <a:buSzPts val="1800"/>
              <a:buChar char="–"/>
              <a:defRPr/>
            </a:lvl2pPr>
            <a:lvl3pPr marL="1028700" lvl="2" indent="-257175" algn="l" rtl="0">
              <a:spcBef>
                <a:spcPts val="270"/>
              </a:spcBef>
              <a:spcAft>
                <a:spcPts val="0"/>
              </a:spcAft>
              <a:buClr>
                <a:schemeClr val="dk1"/>
              </a:buClr>
              <a:buSzPts val="1800"/>
              <a:buChar char="•"/>
              <a:defRPr/>
            </a:lvl3pPr>
            <a:lvl4pPr marL="1371600" lvl="3" indent="-257175" algn="l" rtl="0">
              <a:spcBef>
                <a:spcPts val="270"/>
              </a:spcBef>
              <a:spcAft>
                <a:spcPts val="0"/>
              </a:spcAft>
              <a:buClr>
                <a:schemeClr val="dk1"/>
              </a:buClr>
              <a:buSzPts val="1800"/>
              <a:buChar char="–"/>
              <a:defRPr/>
            </a:lvl4pPr>
            <a:lvl5pPr marL="1714500" lvl="4" indent="-257175" algn="l" rtl="0">
              <a:spcBef>
                <a:spcPts val="270"/>
              </a:spcBef>
              <a:spcAft>
                <a:spcPts val="0"/>
              </a:spcAft>
              <a:buClr>
                <a:schemeClr val="dk1"/>
              </a:buClr>
              <a:buSzPts val="1800"/>
              <a:buChar char="»"/>
              <a:defRPr/>
            </a:lvl5pPr>
            <a:lvl6pPr marL="2057400" lvl="5" indent="-257175" algn="l" rtl="0">
              <a:spcBef>
                <a:spcPts val="270"/>
              </a:spcBef>
              <a:spcAft>
                <a:spcPts val="0"/>
              </a:spcAft>
              <a:buClr>
                <a:schemeClr val="dk1"/>
              </a:buClr>
              <a:buSzPts val="1800"/>
              <a:buChar char="•"/>
              <a:defRPr/>
            </a:lvl6pPr>
            <a:lvl7pPr marL="2400300" lvl="6" indent="-257175" algn="l" rtl="0">
              <a:spcBef>
                <a:spcPts val="270"/>
              </a:spcBef>
              <a:spcAft>
                <a:spcPts val="0"/>
              </a:spcAft>
              <a:buClr>
                <a:schemeClr val="dk1"/>
              </a:buClr>
              <a:buSzPts val="1800"/>
              <a:buChar char="•"/>
              <a:defRPr/>
            </a:lvl7pPr>
            <a:lvl8pPr marL="2743200" lvl="7" indent="-257175" algn="l" rtl="0">
              <a:spcBef>
                <a:spcPts val="270"/>
              </a:spcBef>
              <a:spcAft>
                <a:spcPts val="0"/>
              </a:spcAft>
              <a:buClr>
                <a:schemeClr val="dk1"/>
              </a:buClr>
              <a:buSzPts val="1800"/>
              <a:buChar char="•"/>
              <a:defRPr/>
            </a:lvl8pPr>
            <a:lvl9pPr marL="3086100" lvl="8" indent="-257175" algn="l" rtl="0">
              <a:spcBef>
                <a:spcPts val="270"/>
              </a:spcBef>
              <a:spcAft>
                <a:spcPts val="0"/>
              </a:spcAft>
              <a:buClr>
                <a:schemeClr val="dk1"/>
              </a:buClr>
              <a:buSzPts val="1800"/>
              <a:buChar char="•"/>
              <a:defRPr/>
            </a:lvl9pPr>
          </a:lstStyle>
          <a:p>
            <a:endParaRPr/>
          </a:p>
        </p:txBody>
      </p:sp>
      <p:sp>
        <p:nvSpPr>
          <p:cNvPr id="110" name="Google Shape;110;p21"/>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21"/>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p21"/>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1"/>
            </a:lvl1pPr>
          </a:lstStyle>
          <a:p>
            <a:r>
              <a:rPr lang="ko-KR" altLang="en-US"/>
              <a:t>마스터 제목 스타일 편집</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36" indent="0" algn="ctr">
              <a:buNone/>
              <a:defRPr sz="1500"/>
            </a:lvl2pPr>
            <a:lvl3pPr marL="685871" indent="0" algn="ctr">
              <a:buNone/>
              <a:defRPr sz="1350"/>
            </a:lvl3pPr>
            <a:lvl4pPr marL="1028806" indent="0" algn="ctr">
              <a:buNone/>
              <a:defRPr sz="1200"/>
            </a:lvl4pPr>
            <a:lvl5pPr marL="1371741" indent="0" algn="ctr">
              <a:buNone/>
              <a:defRPr sz="1200"/>
            </a:lvl5pPr>
            <a:lvl6pPr marL="1714677" indent="0" algn="ctr">
              <a:buNone/>
              <a:defRPr sz="1200"/>
            </a:lvl6pPr>
            <a:lvl7pPr marL="2057612" indent="0" algn="ctr">
              <a:buNone/>
              <a:defRPr sz="1200"/>
            </a:lvl7pPr>
            <a:lvl8pPr marL="2400547" indent="0" algn="ctr">
              <a:buNone/>
              <a:defRPr sz="1200"/>
            </a:lvl8pPr>
            <a:lvl9pPr marL="2743482"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78A1DD8C-65AA-4F82-ABC0-B34ECF0D3275}" type="datetimeFigureOut">
              <a:rPr lang="ko-KR" altLang="en-US" smtClean="0"/>
              <a:t>2020. 7. 8.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35C490F-C289-4D08-AEC2-D13A303ECEE7}" type="slidenum">
              <a:rPr lang="ko-KR" altLang="en-US" smtClean="0"/>
              <a:t>‹#›</a:t>
            </a:fld>
            <a:endParaRPr lang="ko-KR" altLang="en-US"/>
          </a:p>
        </p:txBody>
      </p:sp>
    </p:spTree>
    <p:extLst>
      <p:ext uri="{BB962C8B-B14F-4D97-AF65-F5344CB8AC3E}">
        <p14:creationId xmlns:p14="http://schemas.microsoft.com/office/powerpoint/2010/main" val="423794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
        <p:nvSpPr>
          <p:cNvPr id="120" name="Google Shape;120;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3"/>
        <p:cNvGrpSpPr/>
        <p:nvPr/>
      </p:nvGrpSpPr>
      <p:grpSpPr>
        <a:xfrm>
          <a:off x="0" y="0"/>
          <a:ext cx="0" cy="0"/>
          <a:chOff x="0" y="0"/>
          <a:chExt cx="0" cy="0"/>
        </a:xfrm>
      </p:grpSpPr>
      <p:sp>
        <p:nvSpPr>
          <p:cNvPr id="124" name="Google Shape;124;p2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26" name="Google Shape;126;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32" name="Google Shape;132;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6"/>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138" name="Google Shape;138;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pictures" type="secHead" preserve="1">
  <p:cSld name="Teas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0" y="1867711"/>
            <a:ext cx="9144000" cy="1809344"/>
          </a:xfrm>
          <a:prstGeom prst="rect">
            <a:avLst/>
          </a:prstGeom>
        </p:spPr>
        <p:txBody>
          <a:bodyPr spcFirstLastPara="1" wrap="square" lIns="91425" tIns="91425" rIns="91425" bIns="91425" anchor="ctr" anchorCtr="0">
            <a:noAutofit/>
          </a:bodyPr>
          <a:lstStyle>
            <a:lvl1pPr lvl="0" algn="ctr">
              <a:spcBef>
                <a:spcPts val="0"/>
              </a:spcBef>
              <a:spcAft>
                <a:spcPts val="0"/>
              </a:spcAft>
              <a:buSzPts val="4000"/>
              <a:buNone/>
              <a:defRPr sz="3000" b="1"/>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dirty="0"/>
          </a:p>
        </p:txBody>
      </p:sp>
      <p:sp>
        <p:nvSpPr>
          <p:cNvPr id="19" name="Google Shape;19;p4"/>
          <p:cNvSpPr txBox="1">
            <a:spLocks noGrp="1"/>
          </p:cNvSpPr>
          <p:nvPr>
            <p:ph type="sldNum" idx="12"/>
          </p:nvPr>
        </p:nvSpPr>
        <p:spPr>
          <a:xfrm>
            <a:off x="8472458" y="4663217"/>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11181727"/>
      </p:ext>
    </p:extLst>
  </p:cSld>
  <p:clrMapOvr>
    <a:masterClrMapping/>
  </p:clrMapOvr>
  <p:transition spd="med" advClick="0" advTm="100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4" name="Google Shape;144;p2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45" name="Google Shape;145;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28"/>
          <p:cNvSpPr txBox="1">
            <a:spLocks noGrp="1"/>
          </p:cNvSpPr>
          <p:nvPr>
            <p:ph type="body" idx="1"/>
          </p:nvPr>
        </p:nvSpPr>
        <p:spPr>
          <a:xfrm>
            <a:off x="629841" y="1260872"/>
            <a:ext cx="3868340" cy="617934"/>
          </a:xfrm>
          <a:prstGeom prst="rect">
            <a:avLst/>
          </a:prstGeom>
          <a:noFill/>
          <a:ln>
            <a:noFill/>
          </a:ln>
        </p:spPr>
        <p:txBody>
          <a:bodyPr spcFirstLastPara="1" wrap="square" lIns="91425" tIns="45700" rIns="91425" bIns="45700" anchor="b" anchorCtr="0">
            <a:no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151" name="Google Shape;151;p28"/>
          <p:cNvSpPr txBox="1">
            <a:spLocks noGrp="1"/>
          </p:cNvSpPr>
          <p:nvPr>
            <p:ph type="body" idx="2"/>
          </p:nvPr>
        </p:nvSpPr>
        <p:spPr>
          <a:xfrm>
            <a:off x="629841" y="1878806"/>
            <a:ext cx="3868340" cy="2763441"/>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2" name="Google Shape;152;p28"/>
          <p:cNvSpPr txBox="1">
            <a:spLocks noGrp="1"/>
          </p:cNvSpPr>
          <p:nvPr>
            <p:ph type="body" idx="3"/>
          </p:nvPr>
        </p:nvSpPr>
        <p:spPr>
          <a:xfrm>
            <a:off x="4629151" y="1260872"/>
            <a:ext cx="3887391" cy="617934"/>
          </a:xfrm>
          <a:prstGeom prst="rect">
            <a:avLst/>
          </a:prstGeom>
          <a:noFill/>
          <a:ln>
            <a:noFill/>
          </a:ln>
        </p:spPr>
        <p:txBody>
          <a:bodyPr spcFirstLastPara="1" wrap="square" lIns="91425" tIns="45700" rIns="91425" bIns="45700" anchor="b" anchorCtr="0">
            <a:no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153" name="Google Shape;153;p28"/>
          <p:cNvSpPr txBox="1">
            <a:spLocks noGrp="1"/>
          </p:cNvSpPr>
          <p:nvPr>
            <p:ph type="body" idx="4"/>
          </p:nvPr>
        </p:nvSpPr>
        <p:spPr>
          <a:xfrm>
            <a:off x="4629151" y="1878806"/>
            <a:ext cx="3887391" cy="2763441"/>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54" name="Google Shape;154;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30"/>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165" name="Google Shape;165;p30"/>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166" name="Google Shape;166;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1"/>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72" name="Google Shape;172;p31"/>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173" name="Google Shape;173;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2"/>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79" name="Google Shape;179;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rot="5400000">
            <a:off x="5350074" y="1467446"/>
            <a:ext cx="4358879"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3"/>
          <p:cNvSpPr txBox="1">
            <a:spLocks noGrp="1"/>
          </p:cNvSpPr>
          <p:nvPr>
            <p:ph type="body" idx="1"/>
          </p:nvPr>
        </p:nvSpPr>
        <p:spPr>
          <a:xfrm rot="5400000">
            <a:off x="1349574" y="-447079"/>
            <a:ext cx="4358879" cy="5800725"/>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5" name="Google Shape;185;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Empty">
    <p:spTree>
      <p:nvGrpSpPr>
        <p:cNvPr id="1" name="Shape 36"/>
        <p:cNvGrpSpPr/>
        <p:nvPr/>
      </p:nvGrpSpPr>
      <p:grpSpPr>
        <a:xfrm>
          <a:off x="0" y="0"/>
          <a:ext cx="0" cy="0"/>
          <a:chOff x="0" y="0"/>
          <a:chExt cx="0" cy="0"/>
        </a:xfrm>
      </p:grpSpPr>
      <p:sp>
        <p:nvSpPr>
          <p:cNvPr id="37" name="Google Shape;37;p9"/>
          <p:cNvSpPr txBox="1">
            <a:spLocks noGrp="1"/>
          </p:cNvSpPr>
          <p:nvPr>
            <p:ph type="sldNum" idx="12"/>
          </p:nvPr>
        </p:nvSpPr>
        <p:spPr>
          <a:xfrm>
            <a:off x="8472458" y="4663217"/>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1"/>
            </a:lvl1pPr>
          </a:lstStyle>
          <a:p>
            <a:r>
              <a:rPr lang="ko-KR" altLang="en-US"/>
              <a:t>마스터 제목 스타일 편집</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36" indent="0" algn="ctr">
              <a:buNone/>
              <a:defRPr sz="1500"/>
            </a:lvl2pPr>
            <a:lvl3pPr marL="685871" indent="0" algn="ctr">
              <a:buNone/>
              <a:defRPr sz="1350"/>
            </a:lvl3pPr>
            <a:lvl4pPr marL="1028806" indent="0" algn="ctr">
              <a:buNone/>
              <a:defRPr sz="1200"/>
            </a:lvl4pPr>
            <a:lvl5pPr marL="1371741" indent="0" algn="ctr">
              <a:buNone/>
              <a:defRPr sz="1200"/>
            </a:lvl5pPr>
            <a:lvl6pPr marL="1714677" indent="0" algn="ctr">
              <a:buNone/>
              <a:defRPr sz="1200"/>
            </a:lvl6pPr>
            <a:lvl7pPr marL="2057612" indent="0" algn="ctr">
              <a:buNone/>
              <a:defRPr sz="1200"/>
            </a:lvl7pPr>
            <a:lvl8pPr marL="2400547" indent="0" algn="ctr">
              <a:buNone/>
              <a:defRPr sz="1200"/>
            </a:lvl8pPr>
            <a:lvl9pPr marL="2743482"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78A1DD8C-65AA-4F82-ABC0-B34ECF0D3275}" type="datetimeFigureOut">
              <a:rPr lang="ko-KR" altLang="en-US" smtClean="0"/>
              <a:t>2020. 7. 8.</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35C490F-C289-4D08-AEC2-D13A303ECEE7}" type="slidenum">
              <a:rPr lang="ko-KR" altLang="en-US" smtClean="0"/>
              <a:t>‹#›</a:t>
            </a:fld>
            <a:endParaRPr lang="ko-KR" altLang="en-US"/>
          </a:p>
        </p:txBody>
      </p:sp>
    </p:spTree>
    <p:extLst>
      <p:ext uri="{BB962C8B-B14F-4D97-AF65-F5344CB8AC3E}">
        <p14:creationId xmlns:p14="http://schemas.microsoft.com/office/powerpoint/2010/main" val="21218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936763"/>
            <a:ext cx="8520600" cy="572625"/>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09400"/>
            <a:ext cx="8520600" cy="3416400"/>
          </a:xfrm>
          <a:prstGeom prst="rect">
            <a:avLst/>
          </a:prstGeom>
        </p:spPr>
        <p:txBody>
          <a:bodyPr spcFirstLastPara="1" wrap="square" lIns="91425" tIns="91425" rIns="91425" bIns="91425" anchor="t" anchorCtr="0">
            <a:noAutofit/>
          </a:bodyPr>
          <a:lstStyle>
            <a:lvl1pPr marL="342900" lvl="0" indent="-266700">
              <a:spcBef>
                <a:spcPts val="0"/>
              </a:spcBef>
              <a:spcAft>
                <a:spcPts val="0"/>
              </a:spcAft>
              <a:buSzPts val="2000"/>
              <a:buChar char="●"/>
              <a:defRPr/>
            </a:lvl1pPr>
            <a:lvl2pPr marL="685800" lvl="1" indent="-247650">
              <a:spcBef>
                <a:spcPts val="1200"/>
              </a:spcBef>
              <a:spcAft>
                <a:spcPts val="0"/>
              </a:spcAft>
              <a:buSzPts val="1600"/>
              <a:buChar char="○"/>
              <a:defRPr/>
            </a:lvl2pPr>
            <a:lvl3pPr marL="1028700" lvl="2" indent="-247650">
              <a:spcBef>
                <a:spcPts val="1200"/>
              </a:spcBef>
              <a:spcAft>
                <a:spcPts val="0"/>
              </a:spcAft>
              <a:buSzPts val="1600"/>
              <a:buChar char="■"/>
              <a:defRPr/>
            </a:lvl3pPr>
            <a:lvl4pPr marL="1371600" lvl="3" indent="-247650">
              <a:spcBef>
                <a:spcPts val="1200"/>
              </a:spcBef>
              <a:spcAft>
                <a:spcPts val="0"/>
              </a:spcAft>
              <a:buSzPts val="1600"/>
              <a:buChar char="●"/>
              <a:defRPr/>
            </a:lvl4pPr>
            <a:lvl5pPr marL="1714500" lvl="4" indent="-247650">
              <a:spcBef>
                <a:spcPts val="1200"/>
              </a:spcBef>
              <a:spcAft>
                <a:spcPts val="0"/>
              </a:spcAft>
              <a:buSzPts val="1600"/>
              <a:buChar char="○"/>
              <a:defRPr/>
            </a:lvl5pPr>
            <a:lvl6pPr marL="2057400" lvl="5" indent="-247650">
              <a:spcBef>
                <a:spcPts val="1200"/>
              </a:spcBef>
              <a:spcAft>
                <a:spcPts val="0"/>
              </a:spcAft>
              <a:buSzPts val="1600"/>
              <a:buChar char="■"/>
              <a:defRPr/>
            </a:lvl6pPr>
            <a:lvl7pPr marL="2400300" lvl="6" indent="-247650">
              <a:spcBef>
                <a:spcPts val="1200"/>
              </a:spcBef>
              <a:spcAft>
                <a:spcPts val="0"/>
              </a:spcAft>
              <a:buSzPts val="1600"/>
              <a:buChar char="●"/>
              <a:defRPr/>
            </a:lvl7pPr>
            <a:lvl8pPr marL="2743200" lvl="7" indent="-247650">
              <a:spcBef>
                <a:spcPts val="1200"/>
              </a:spcBef>
              <a:spcAft>
                <a:spcPts val="0"/>
              </a:spcAft>
              <a:buSzPts val="1600"/>
              <a:buChar char="○"/>
              <a:defRPr/>
            </a:lvl8pPr>
            <a:lvl9pPr marL="3086100" lvl="8" indent="-247650">
              <a:spcBef>
                <a:spcPts val="1200"/>
              </a:spcBef>
              <a:spcAft>
                <a:spcPts val="1200"/>
              </a:spcAft>
              <a:buSzPts val="1600"/>
              <a:buChar char="■"/>
              <a:defRPr/>
            </a:lvl9pPr>
          </a:lstStyle>
          <a:p>
            <a:endParaRPr/>
          </a:p>
        </p:txBody>
      </p:sp>
      <p:sp>
        <p:nvSpPr>
          <p:cNvPr id="23" name="Google Shape;23;p5"/>
          <p:cNvSpPr txBox="1">
            <a:spLocks noGrp="1"/>
          </p:cNvSpPr>
          <p:nvPr>
            <p:ph type="sldNum" idx="12"/>
          </p:nvPr>
        </p:nvSpPr>
        <p:spPr>
          <a:xfrm>
            <a:off x="8472458" y="4663217"/>
            <a:ext cx="548700" cy="393525"/>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4000"/>
              <a:buFont typeface="Calibri"/>
              <a:buNone/>
              <a:defRPr sz="3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13"/>
          <p:cNvSpPr txBox="1">
            <a:spLocks noGrp="1"/>
          </p:cNvSpPr>
          <p:nvPr>
            <p:ph type="body" idx="1"/>
          </p:nvPr>
        </p:nvSpPr>
        <p:spPr>
          <a:xfrm>
            <a:off x="722313" y="2180035"/>
            <a:ext cx="7772400" cy="1125225"/>
          </a:xfrm>
          <a:prstGeom prst="rect">
            <a:avLst/>
          </a:prstGeom>
          <a:noFill/>
          <a:ln>
            <a:noFill/>
          </a:ln>
        </p:spPr>
        <p:txBody>
          <a:bodyPr spcFirstLastPara="1" wrap="square" lIns="91425" tIns="45700" rIns="91425" bIns="45700" anchor="b" anchorCtr="0">
            <a:noAutofit/>
          </a:bodyPr>
          <a:lstStyle>
            <a:lvl1pPr marL="342900" lvl="0" indent="-171450" algn="l" rtl="0">
              <a:spcBef>
                <a:spcPts val="300"/>
              </a:spcBef>
              <a:spcAft>
                <a:spcPts val="0"/>
              </a:spcAft>
              <a:buClr>
                <a:srgbClr val="888888"/>
              </a:buClr>
              <a:buSzPts val="2000"/>
              <a:buNone/>
              <a:defRPr sz="1500">
                <a:solidFill>
                  <a:srgbClr val="888888"/>
                </a:solidFill>
              </a:defRPr>
            </a:lvl1pPr>
            <a:lvl2pPr marL="685800" lvl="1" indent="-171450" algn="l" rtl="0">
              <a:spcBef>
                <a:spcPts val="270"/>
              </a:spcBef>
              <a:spcAft>
                <a:spcPts val="0"/>
              </a:spcAft>
              <a:buClr>
                <a:srgbClr val="888888"/>
              </a:buClr>
              <a:buSzPts val="1800"/>
              <a:buNone/>
              <a:defRPr sz="1350">
                <a:solidFill>
                  <a:srgbClr val="888888"/>
                </a:solidFill>
              </a:defRPr>
            </a:lvl2pPr>
            <a:lvl3pPr marL="1028700" lvl="2" indent="-171450" algn="l" rtl="0">
              <a:spcBef>
                <a:spcPts val="240"/>
              </a:spcBef>
              <a:spcAft>
                <a:spcPts val="0"/>
              </a:spcAft>
              <a:buClr>
                <a:srgbClr val="888888"/>
              </a:buClr>
              <a:buSzPts val="1600"/>
              <a:buNone/>
              <a:defRPr sz="1200">
                <a:solidFill>
                  <a:srgbClr val="888888"/>
                </a:solidFill>
              </a:defRPr>
            </a:lvl3pPr>
            <a:lvl4pPr marL="1371600" lvl="3" indent="-171450" algn="l" rtl="0">
              <a:spcBef>
                <a:spcPts val="210"/>
              </a:spcBef>
              <a:spcAft>
                <a:spcPts val="0"/>
              </a:spcAft>
              <a:buClr>
                <a:srgbClr val="888888"/>
              </a:buClr>
              <a:buSzPts val="1400"/>
              <a:buNone/>
              <a:defRPr sz="1050">
                <a:solidFill>
                  <a:srgbClr val="888888"/>
                </a:solidFill>
              </a:defRPr>
            </a:lvl4pPr>
            <a:lvl5pPr marL="1714500" lvl="4" indent="-171450" algn="l" rtl="0">
              <a:spcBef>
                <a:spcPts val="210"/>
              </a:spcBef>
              <a:spcAft>
                <a:spcPts val="0"/>
              </a:spcAft>
              <a:buClr>
                <a:srgbClr val="888888"/>
              </a:buClr>
              <a:buSzPts val="1400"/>
              <a:buNone/>
              <a:defRPr sz="1050">
                <a:solidFill>
                  <a:srgbClr val="888888"/>
                </a:solidFill>
              </a:defRPr>
            </a:lvl5pPr>
            <a:lvl6pPr marL="2057400" lvl="5" indent="-171450" algn="l" rtl="0">
              <a:spcBef>
                <a:spcPts val="210"/>
              </a:spcBef>
              <a:spcAft>
                <a:spcPts val="0"/>
              </a:spcAft>
              <a:buClr>
                <a:srgbClr val="888888"/>
              </a:buClr>
              <a:buSzPts val="1400"/>
              <a:buNone/>
              <a:defRPr sz="1050">
                <a:solidFill>
                  <a:srgbClr val="888888"/>
                </a:solidFill>
              </a:defRPr>
            </a:lvl6pPr>
            <a:lvl7pPr marL="2400300" lvl="6" indent="-171450" algn="l" rtl="0">
              <a:spcBef>
                <a:spcPts val="210"/>
              </a:spcBef>
              <a:spcAft>
                <a:spcPts val="0"/>
              </a:spcAft>
              <a:buClr>
                <a:srgbClr val="888888"/>
              </a:buClr>
              <a:buSzPts val="1400"/>
              <a:buNone/>
              <a:defRPr sz="1050">
                <a:solidFill>
                  <a:srgbClr val="888888"/>
                </a:solidFill>
              </a:defRPr>
            </a:lvl7pPr>
            <a:lvl8pPr marL="2743200" lvl="7" indent="-171450" algn="l" rtl="0">
              <a:spcBef>
                <a:spcPts val="210"/>
              </a:spcBef>
              <a:spcAft>
                <a:spcPts val="0"/>
              </a:spcAft>
              <a:buClr>
                <a:srgbClr val="888888"/>
              </a:buClr>
              <a:buSzPts val="1400"/>
              <a:buNone/>
              <a:defRPr sz="1050">
                <a:solidFill>
                  <a:srgbClr val="888888"/>
                </a:solidFill>
              </a:defRPr>
            </a:lvl8pPr>
            <a:lvl9pPr marL="3086100" lvl="8" indent="-171450" algn="l" rtl="0">
              <a:spcBef>
                <a:spcPts val="210"/>
              </a:spcBef>
              <a:spcAft>
                <a:spcPts val="0"/>
              </a:spcAft>
              <a:buClr>
                <a:srgbClr val="888888"/>
              </a:buClr>
              <a:buSzPts val="1400"/>
              <a:buNone/>
              <a:defRPr sz="1050">
                <a:solidFill>
                  <a:srgbClr val="888888"/>
                </a:solidFill>
              </a:defRPr>
            </a:lvl9pPr>
          </a:lstStyle>
          <a:p>
            <a:endParaRPr/>
          </a:p>
        </p:txBody>
      </p:sp>
      <p:sp>
        <p:nvSpPr>
          <p:cNvPr id="59" name="Google Shape;59;p13"/>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3"/>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3"/>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4"/>
          <p:cNvSpPr txBox="1">
            <a:spLocks noGrp="1"/>
          </p:cNvSpPr>
          <p:nvPr>
            <p:ph type="body" idx="1"/>
          </p:nvPr>
        </p:nvSpPr>
        <p:spPr>
          <a:xfrm>
            <a:off x="457200" y="1200150"/>
            <a:ext cx="4038600" cy="3394575"/>
          </a:xfrm>
          <a:prstGeom prst="rect">
            <a:avLst/>
          </a:prstGeom>
          <a:noFill/>
          <a:ln>
            <a:noFill/>
          </a:ln>
        </p:spPr>
        <p:txBody>
          <a:bodyPr spcFirstLastPara="1" wrap="square" lIns="91425" tIns="45700" rIns="91425" bIns="45700" anchor="t" anchorCtr="0">
            <a:noAutofit/>
          </a:bodyPr>
          <a:lstStyle>
            <a:lvl1pPr marL="342900" lvl="0" indent="-304800" algn="l" rtl="0">
              <a:spcBef>
                <a:spcPts val="420"/>
              </a:spcBef>
              <a:spcAft>
                <a:spcPts val="0"/>
              </a:spcAft>
              <a:buClr>
                <a:schemeClr val="dk1"/>
              </a:buClr>
              <a:buSzPts val="2800"/>
              <a:buChar char="•"/>
              <a:defRPr sz="2100"/>
            </a:lvl1pPr>
            <a:lvl2pPr marL="685800" lvl="1" indent="-285750" algn="l" rtl="0">
              <a:spcBef>
                <a:spcPts val="360"/>
              </a:spcBef>
              <a:spcAft>
                <a:spcPts val="0"/>
              </a:spcAft>
              <a:buClr>
                <a:schemeClr val="dk1"/>
              </a:buClr>
              <a:buSzPts val="2400"/>
              <a:buChar char="–"/>
              <a:defRPr sz="1800"/>
            </a:lvl2pPr>
            <a:lvl3pPr marL="1028700" lvl="2" indent="-266700" algn="l" rtl="0">
              <a:spcBef>
                <a:spcPts val="300"/>
              </a:spcBef>
              <a:spcAft>
                <a:spcPts val="0"/>
              </a:spcAft>
              <a:buClr>
                <a:schemeClr val="dk1"/>
              </a:buClr>
              <a:buSzPts val="2000"/>
              <a:buChar char="•"/>
              <a:defRPr sz="1500"/>
            </a:lvl3pPr>
            <a:lvl4pPr marL="1371600" lvl="3" indent="-257175" algn="l" rtl="0">
              <a:spcBef>
                <a:spcPts val="270"/>
              </a:spcBef>
              <a:spcAft>
                <a:spcPts val="0"/>
              </a:spcAft>
              <a:buClr>
                <a:schemeClr val="dk1"/>
              </a:buClr>
              <a:buSzPts val="1800"/>
              <a:buChar char="–"/>
              <a:defRPr sz="1350"/>
            </a:lvl4pPr>
            <a:lvl5pPr marL="1714500" lvl="4" indent="-257175" algn="l" rtl="0">
              <a:spcBef>
                <a:spcPts val="270"/>
              </a:spcBef>
              <a:spcAft>
                <a:spcPts val="0"/>
              </a:spcAft>
              <a:buClr>
                <a:schemeClr val="dk1"/>
              </a:buClr>
              <a:buSzPts val="1800"/>
              <a:buChar char="»"/>
              <a:defRPr sz="1350"/>
            </a:lvl5pPr>
            <a:lvl6pPr marL="2057400" lvl="5" indent="-257175" algn="l" rtl="0">
              <a:spcBef>
                <a:spcPts val="270"/>
              </a:spcBef>
              <a:spcAft>
                <a:spcPts val="0"/>
              </a:spcAft>
              <a:buClr>
                <a:schemeClr val="dk1"/>
              </a:buClr>
              <a:buSzPts val="1800"/>
              <a:buChar char="•"/>
              <a:defRPr sz="1350"/>
            </a:lvl6pPr>
            <a:lvl7pPr marL="2400300" lvl="6" indent="-257175" algn="l" rtl="0">
              <a:spcBef>
                <a:spcPts val="270"/>
              </a:spcBef>
              <a:spcAft>
                <a:spcPts val="0"/>
              </a:spcAft>
              <a:buClr>
                <a:schemeClr val="dk1"/>
              </a:buClr>
              <a:buSzPts val="1800"/>
              <a:buChar char="•"/>
              <a:defRPr sz="1350"/>
            </a:lvl7pPr>
            <a:lvl8pPr marL="2743200" lvl="7" indent="-257175" algn="l" rtl="0">
              <a:spcBef>
                <a:spcPts val="270"/>
              </a:spcBef>
              <a:spcAft>
                <a:spcPts val="0"/>
              </a:spcAft>
              <a:buClr>
                <a:schemeClr val="dk1"/>
              </a:buClr>
              <a:buSzPts val="1800"/>
              <a:buChar char="•"/>
              <a:defRPr sz="1350"/>
            </a:lvl8pPr>
            <a:lvl9pPr marL="3086100" lvl="8" indent="-257175" algn="l" rtl="0">
              <a:spcBef>
                <a:spcPts val="270"/>
              </a:spcBef>
              <a:spcAft>
                <a:spcPts val="0"/>
              </a:spcAft>
              <a:buClr>
                <a:schemeClr val="dk1"/>
              </a:buClr>
              <a:buSzPts val="1800"/>
              <a:buChar char="•"/>
              <a:defRPr sz="1350"/>
            </a:lvl9pPr>
          </a:lstStyle>
          <a:p>
            <a:endParaRPr/>
          </a:p>
        </p:txBody>
      </p:sp>
      <p:sp>
        <p:nvSpPr>
          <p:cNvPr id="65" name="Google Shape;65;p14"/>
          <p:cNvSpPr txBox="1">
            <a:spLocks noGrp="1"/>
          </p:cNvSpPr>
          <p:nvPr>
            <p:ph type="body" idx="2"/>
          </p:nvPr>
        </p:nvSpPr>
        <p:spPr>
          <a:xfrm>
            <a:off x="4648200" y="1200150"/>
            <a:ext cx="4038600" cy="3394575"/>
          </a:xfrm>
          <a:prstGeom prst="rect">
            <a:avLst/>
          </a:prstGeom>
          <a:noFill/>
          <a:ln>
            <a:noFill/>
          </a:ln>
        </p:spPr>
        <p:txBody>
          <a:bodyPr spcFirstLastPara="1" wrap="square" lIns="91425" tIns="45700" rIns="91425" bIns="45700" anchor="t" anchorCtr="0">
            <a:noAutofit/>
          </a:bodyPr>
          <a:lstStyle>
            <a:lvl1pPr marL="342900" lvl="0" indent="-304800" algn="l" rtl="0">
              <a:spcBef>
                <a:spcPts val="420"/>
              </a:spcBef>
              <a:spcAft>
                <a:spcPts val="0"/>
              </a:spcAft>
              <a:buClr>
                <a:schemeClr val="dk1"/>
              </a:buClr>
              <a:buSzPts val="2800"/>
              <a:buChar char="•"/>
              <a:defRPr sz="2100"/>
            </a:lvl1pPr>
            <a:lvl2pPr marL="685800" lvl="1" indent="-285750" algn="l" rtl="0">
              <a:spcBef>
                <a:spcPts val="360"/>
              </a:spcBef>
              <a:spcAft>
                <a:spcPts val="0"/>
              </a:spcAft>
              <a:buClr>
                <a:schemeClr val="dk1"/>
              </a:buClr>
              <a:buSzPts val="2400"/>
              <a:buChar char="–"/>
              <a:defRPr sz="1800"/>
            </a:lvl2pPr>
            <a:lvl3pPr marL="1028700" lvl="2" indent="-266700" algn="l" rtl="0">
              <a:spcBef>
                <a:spcPts val="300"/>
              </a:spcBef>
              <a:spcAft>
                <a:spcPts val="0"/>
              </a:spcAft>
              <a:buClr>
                <a:schemeClr val="dk1"/>
              </a:buClr>
              <a:buSzPts val="2000"/>
              <a:buChar char="•"/>
              <a:defRPr sz="1500"/>
            </a:lvl3pPr>
            <a:lvl4pPr marL="1371600" lvl="3" indent="-257175" algn="l" rtl="0">
              <a:spcBef>
                <a:spcPts val="270"/>
              </a:spcBef>
              <a:spcAft>
                <a:spcPts val="0"/>
              </a:spcAft>
              <a:buClr>
                <a:schemeClr val="dk1"/>
              </a:buClr>
              <a:buSzPts val="1800"/>
              <a:buChar char="–"/>
              <a:defRPr sz="1350"/>
            </a:lvl4pPr>
            <a:lvl5pPr marL="1714500" lvl="4" indent="-257175" algn="l" rtl="0">
              <a:spcBef>
                <a:spcPts val="270"/>
              </a:spcBef>
              <a:spcAft>
                <a:spcPts val="0"/>
              </a:spcAft>
              <a:buClr>
                <a:schemeClr val="dk1"/>
              </a:buClr>
              <a:buSzPts val="1800"/>
              <a:buChar char="»"/>
              <a:defRPr sz="1350"/>
            </a:lvl5pPr>
            <a:lvl6pPr marL="2057400" lvl="5" indent="-257175" algn="l" rtl="0">
              <a:spcBef>
                <a:spcPts val="270"/>
              </a:spcBef>
              <a:spcAft>
                <a:spcPts val="0"/>
              </a:spcAft>
              <a:buClr>
                <a:schemeClr val="dk1"/>
              </a:buClr>
              <a:buSzPts val="1800"/>
              <a:buChar char="•"/>
              <a:defRPr sz="1350"/>
            </a:lvl6pPr>
            <a:lvl7pPr marL="2400300" lvl="6" indent="-257175" algn="l" rtl="0">
              <a:spcBef>
                <a:spcPts val="270"/>
              </a:spcBef>
              <a:spcAft>
                <a:spcPts val="0"/>
              </a:spcAft>
              <a:buClr>
                <a:schemeClr val="dk1"/>
              </a:buClr>
              <a:buSzPts val="1800"/>
              <a:buChar char="•"/>
              <a:defRPr sz="1350"/>
            </a:lvl7pPr>
            <a:lvl8pPr marL="2743200" lvl="7" indent="-257175" algn="l" rtl="0">
              <a:spcBef>
                <a:spcPts val="270"/>
              </a:spcBef>
              <a:spcAft>
                <a:spcPts val="0"/>
              </a:spcAft>
              <a:buClr>
                <a:schemeClr val="dk1"/>
              </a:buClr>
              <a:buSzPts val="1800"/>
              <a:buChar char="•"/>
              <a:defRPr sz="1350"/>
            </a:lvl8pPr>
            <a:lvl9pPr marL="3086100" lvl="8" indent="-257175" algn="l" rtl="0">
              <a:spcBef>
                <a:spcPts val="270"/>
              </a:spcBef>
              <a:spcAft>
                <a:spcPts val="0"/>
              </a:spcAft>
              <a:buClr>
                <a:schemeClr val="dk1"/>
              </a:buClr>
              <a:buSzPts val="1800"/>
              <a:buChar char="•"/>
              <a:defRPr sz="1350"/>
            </a:lvl9pPr>
          </a:lstStyle>
          <a:p>
            <a:endParaRPr/>
          </a:p>
        </p:txBody>
      </p:sp>
      <p:sp>
        <p:nvSpPr>
          <p:cNvPr id="66" name="Google Shape;66;p14"/>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4"/>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14"/>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5"/>
          <p:cNvSpPr txBox="1">
            <a:spLocks noGrp="1"/>
          </p:cNvSpPr>
          <p:nvPr>
            <p:ph type="body" idx="1"/>
          </p:nvPr>
        </p:nvSpPr>
        <p:spPr>
          <a:xfrm>
            <a:off x="457200" y="1151335"/>
            <a:ext cx="4040100" cy="479925"/>
          </a:xfrm>
          <a:prstGeom prst="rect">
            <a:avLst/>
          </a:prstGeom>
          <a:noFill/>
          <a:ln>
            <a:noFill/>
          </a:ln>
        </p:spPr>
        <p:txBody>
          <a:bodyPr spcFirstLastPara="1" wrap="square" lIns="91425" tIns="45700" rIns="91425" bIns="45700" anchor="b" anchorCtr="0">
            <a:noAutofit/>
          </a:bodyPr>
          <a:lstStyle>
            <a:lvl1pPr marL="342900" lvl="0" indent="-171450" algn="l" rtl="0">
              <a:spcBef>
                <a:spcPts val="360"/>
              </a:spcBef>
              <a:spcAft>
                <a:spcPts val="0"/>
              </a:spcAft>
              <a:buClr>
                <a:schemeClr val="dk1"/>
              </a:buClr>
              <a:buSzPts val="2400"/>
              <a:buNone/>
              <a:defRPr sz="1800" b="1"/>
            </a:lvl1pPr>
            <a:lvl2pPr marL="685800" lvl="1" indent="-171450" algn="l" rtl="0">
              <a:spcBef>
                <a:spcPts val="300"/>
              </a:spcBef>
              <a:spcAft>
                <a:spcPts val="0"/>
              </a:spcAft>
              <a:buClr>
                <a:schemeClr val="dk1"/>
              </a:buClr>
              <a:buSzPts val="2000"/>
              <a:buNone/>
              <a:defRPr sz="1500" b="1"/>
            </a:lvl2pPr>
            <a:lvl3pPr marL="1028700" lvl="2" indent="-171450" algn="l" rtl="0">
              <a:spcBef>
                <a:spcPts val="270"/>
              </a:spcBef>
              <a:spcAft>
                <a:spcPts val="0"/>
              </a:spcAft>
              <a:buClr>
                <a:schemeClr val="dk1"/>
              </a:buClr>
              <a:buSzPts val="1800"/>
              <a:buNone/>
              <a:defRPr sz="1350" b="1"/>
            </a:lvl3pPr>
            <a:lvl4pPr marL="1371600" lvl="3" indent="-171450" algn="l" rtl="0">
              <a:spcBef>
                <a:spcPts val="240"/>
              </a:spcBef>
              <a:spcAft>
                <a:spcPts val="0"/>
              </a:spcAft>
              <a:buClr>
                <a:schemeClr val="dk1"/>
              </a:buClr>
              <a:buSzPts val="1600"/>
              <a:buNone/>
              <a:defRPr sz="1200" b="1"/>
            </a:lvl4pPr>
            <a:lvl5pPr marL="1714500" lvl="4" indent="-171450" algn="l" rtl="0">
              <a:spcBef>
                <a:spcPts val="240"/>
              </a:spcBef>
              <a:spcAft>
                <a:spcPts val="0"/>
              </a:spcAft>
              <a:buClr>
                <a:schemeClr val="dk1"/>
              </a:buClr>
              <a:buSzPts val="1600"/>
              <a:buNone/>
              <a:defRPr sz="1200" b="1"/>
            </a:lvl5pPr>
            <a:lvl6pPr marL="2057400" lvl="5" indent="-171450" algn="l" rtl="0">
              <a:spcBef>
                <a:spcPts val="240"/>
              </a:spcBef>
              <a:spcAft>
                <a:spcPts val="0"/>
              </a:spcAft>
              <a:buClr>
                <a:schemeClr val="dk1"/>
              </a:buClr>
              <a:buSzPts val="1600"/>
              <a:buNone/>
              <a:defRPr sz="1200" b="1"/>
            </a:lvl6pPr>
            <a:lvl7pPr marL="2400300" lvl="6" indent="-171450" algn="l" rtl="0">
              <a:spcBef>
                <a:spcPts val="240"/>
              </a:spcBef>
              <a:spcAft>
                <a:spcPts val="0"/>
              </a:spcAft>
              <a:buClr>
                <a:schemeClr val="dk1"/>
              </a:buClr>
              <a:buSzPts val="1600"/>
              <a:buNone/>
              <a:defRPr sz="1200" b="1"/>
            </a:lvl7pPr>
            <a:lvl8pPr marL="2743200" lvl="7" indent="-171450" algn="l" rtl="0">
              <a:spcBef>
                <a:spcPts val="240"/>
              </a:spcBef>
              <a:spcAft>
                <a:spcPts val="0"/>
              </a:spcAft>
              <a:buClr>
                <a:schemeClr val="dk1"/>
              </a:buClr>
              <a:buSzPts val="1600"/>
              <a:buNone/>
              <a:defRPr sz="1200" b="1"/>
            </a:lvl8pPr>
            <a:lvl9pPr marL="3086100" lvl="8" indent="-171450" algn="l" rtl="0">
              <a:spcBef>
                <a:spcPts val="240"/>
              </a:spcBef>
              <a:spcAft>
                <a:spcPts val="0"/>
              </a:spcAft>
              <a:buClr>
                <a:schemeClr val="dk1"/>
              </a:buClr>
              <a:buSzPts val="1600"/>
              <a:buNone/>
              <a:defRPr sz="1200" b="1"/>
            </a:lvl9pPr>
          </a:lstStyle>
          <a:p>
            <a:endParaRPr/>
          </a:p>
        </p:txBody>
      </p:sp>
      <p:sp>
        <p:nvSpPr>
          <p:cNvPr id="72" name="Google Shape;72;p15"/>
          <p:cNvSpPr txBox="1">
            <a:spLocks noGrp="1"/>
          </p:cNvSpPr>
          <p:nvPr>
            <p:ph type="body" idx="2"/>
          </p:nvPr>
        </p:nvSpPr>
        <p:spPr>
          <a:xfrm>
            <a:off x="457200" y="1631156"/>
            <a:ext cx="4040100" cy="2963475"/>
          </a:xfrm>
          <a:prstGeom prst="rect">
            <a:avLst/>
          </a:prstGeom>
          <a:noFill/>
          <a:ln>
            <a:noFill/>
          </a:ln>
        </p:spPr>
        <p:txBody>
          <a:bodyPr spcFirstLastPara="1" wrap="square" lIns="91425" tIns="45700" rIns="91425" bIns="45700" anchor="t" anchorCtr="0">
            <a:noAutofit/>
          </a:bodyPr>
          <a:lstStyle>
            <a:lvl1pPr marL="342900" lvl="0" indent="-285750" algn="l" rtl="0">
              <a:spcBef>
                <a:spcPts val="360"/>
              </a:spcBef>
              <a:spcAft>
                <a:spcPts val="0"/>
              </a:spcAft>
              <a:buClr>
                <a:schemeClr val="dk1"/>
              </a:buClr>
              <a:buSzPts val="2400"/>
              <a:buChar char="•"/>
              <a:defRPr sz="1800"/>
            </a:lvl1pPr>
            <a:lvl2pPr marL="685800" lvl="1" indent="-266700" algn="l" rtl="0">
              <a:spcBef>
                <a:spcPts val="300"/>
              </a:spcBef>
              <a:spcAft>
                <a:spcPts val="0"/>
              </a:spcAft>
              <a:buClr>
                <a:schemeClr val="dk1"/>
              </a:buClr>
              <a:buSzPts val="2000"/>
              <a:buChar char="–"/>
              <a:defRPr sz="1500"/>
            </a:lvl2pPr>
            <a:lvl3pPr marL="1028700" lvl="2" indent="-257175" algn="l" rtl="0">
              <a:spcBef>
                <a:spcPts val="270"/>
              </a:spcBef>
              <a:spcAft>
                <a:spcPts val="0"/>
              </a:spcAft>
              <a:buClr>
                <a:schemeClr val="dk1"/>
              </a:buClr>
              <a:buSzPts val="1800"/>
              <a:buChar char="•"/>
              <a:defRPr sz="1350"/>
            </a:lvl3pPr>
            <a:lvl4pPr marL="1371600" lvl="3" indent="-247650" algn="l" rtl="0">
              <a:spcBef>
                <a:spcPts val="240"/>
              </a:spcBef>
              <a:spcAft>
                <a:spcPts val="0"/>
              </a:spcAft>
              <a:buClr>
                <a:schemeClr val="dk1"/>
              </a:buClr>
              <a:buSzPts val="1600"/>
              <a:buChar char="–"/>
              <a:defRPr sz="1200"/>
            </a:lvl4pPr>
            <a:lvl5pPr marL="1714500" lvl="4" indent="-247650" algn="l" rtl="0">
              <a:spcBef>
                <a:spcPts val="240"/>
              </a:spcBef>
              <a:spcAft>
                <a:spcPts val="0"/>
              </a:spcAft>
              <a:buClr>
                <a:schemeClr val="dk1"/>
              </a:buClr>
              <a:buSzPts val="1600"/>
              <a:buChar char="»"/>
              <a:defRPr sz="1200"/>
            </a:lvl5pPr>
            <a:lvl6pPr marL="2057400" lvl="5" indent="-247650" algn="l" rtl="0">
              <a:spcBef>
                <a:spcPts val="240"/>
              </a:spcBef>
              <a:spcAft>
                <a:spcPts val="0"/>
              </a:spcAft>
              <a:buClr>
                <a:schemeClr val="dk1"/>
              </a:buClr>
              <a:buSzPts val="1600"/>
              <a:buChar char="•"/>
              <a:defRPr sz="1200"/>
            </a:lvl6pPr>
            <a:lvl7pPr marL="2400300" lvl="6" indent="-247650" algn="l" rtl="0">
              <a:spcBef>
                <a:spcPts val="240"/>
              </a:spcBef>
              <a:spcAft>
                <a:spcPts val="0"/>
              </a:spcAft>
              <a:buClr>
                <a:schemeClr val="dk1"/>
              </a:buClr>
              <a:buSzPts val="1600"/>
              <a:buChar char="•"/>
              <a:defRPr sz="1200"/>
            </a:lvl7pPr>
            <a:lvl8pPr marL="2743200" lvl="7" indent="-247650" algn="l" rtl="0">
              <a:spcBef>
                <a:spcPts val="240"/>
              </a:spcBef>
              <a:spcAft>
                <a:spcPts val="0"/>
              </a:spcAft>
              <a:buClr>
                <a:schemeClr val="dk1"/>
              </a:buClr>
              <a:buSzPts val="1600"/>
              <a:buChar char="•"/>
              <a:defRPr sz="1200"/>
            </a:lvl8pPr>
            <a:lvl9pPr marL="3086100" lvl="8" indent="-247650" algn="l" rtl="0">
              <a:spcBef>
                <a:spcPts val="240"/>
              </a:spcBef>
              <a:spcAft>
                <a:spcPts val="0"/>
              </a:spcAft>
              <a:buClr>
                <a:schemeClr val="dk1"/>
              </a:buClr>
              <a:buSzPts val="1600"/>
              <a:buChar char="•"/>
              <a:defRPr sz="1200"/>
            </a:lvl9pPr>
          </a:lstStyle>
          <a:p>
            <a:endParaRPr/>
          </a:p>
        </p:txBody>
      </p:sp>
      <p:sp>
        <p:nvSpPr>
          <p:cNvPr id="73" name="Google Shape;73;p15"/>
          <p:cNvSpPr txBox="1">
            <a:spLocks noGrp="1"/>
          </p:cNvSpPr>
          <p:nvPr>
            <p:ph type="body" idx="3"/>
          </p:nvPr>
        </p:nvSpPr>
        <p:spPr>
          <a:xfrm>
            <a:off x="4645025" y="1151335"/>
            <a:ext cx="4041900" cy="479925"/>
          </a:xfrm>
          <a:prstGeom prst="rect">
            <a:avLst/>
          </a:prstGeom>
          <a:noFill/>
          <a:ln>
            <a:noFill/>
          </a:ln>
        </p:spPr>
        <p:txBody>
          <a:bodyPr spcFirstLastPara="1" wrap="square" lIns="91425" tIns="45700" rIns="91425" bIns="45700" anchor="b" anchorCtr="0">
            <a:noAutofit/>
          </a:bodyPr>
          <a:lstStyle>
            <a:lvl1pPr marL="342900" lvl="0" indent="-171450" algn="l" rtl="0">
              <a:spcBef>
                <a:spcPts val="360"/>
              </a:spcBef>
              <a:spcAft>
                <a:spcPts val="0"/>
              </a:spcAft>
              <a:buClr>
                <a:schemeClr val="dk1"/>
              </a:buClr>
              <a:buSzPts val="2400"/>
              <a:buNone/>
              <a:defRPr sz="1800" b="1"/>
            </a:lvl1pPr>
            <a:lvl2pPr marL="685800" lvl="1" indent="-171450" algn="l" rtl="0">
              <a:spcBef>
                <a:spcPts val="300"/>
              </a:spcBef>
              <a:spcAft>
                <a:spcPts val="0"/>
              </a:spcAft>
              <a:buClr>
                <a:schemeClr val="dk1"/>
              </a:buClr>
              <a:buSzPts val="2000"/>
              <a:buNone/>
              <a:defRPr sz="1500" b="1"/>
            </a:lvl2pPr>
            <a:lvl3pPr marL="1028700" lvl="2" indent="-171450" algn="l" rtl="0">
              <a:spcBef>
                <a:spcPts val="270"/>
              </a:spcBef>
              <a:spcAft>
                <a:spcPts val="0"/>
              </a:spcAft>
              <a:buClr>
                <a:schemeClr val="dk1"/>
              </a:buClr>
              <a:buSzPts val="1800"/>
              <a:buNone/>
              <a:defRPr sz="1350" b="1"/>
            </a:lvl3pPr>
            <a:lvl4pPr marL="1371600" lvl="3" indent="-171450" algn="l" rtl="0">
              <a:spcBef>
                <a:spcPts val="240"/>
              </a:spcBef>
              <a:spcAft>
                <a:spcPts val="0"/>
              </a:spcAft>
              <a:buClr>
                <a:schemeClr val="dk1"/>
              </a:buClr>
              <a:buSzPts val="1600"/>
              <a:buNone/>
              <a:defRPr sz="1200" b="1"/>
            </a:lvl4pPr>
            <a:lvl5pPr marL="1714500" lvl="4" indent="-171450" algn="l" rtl="0">
              <a:spcBef>
                <a:spcPts val="240"/>
              </a:spcBef>
              <a:spcAft>
                <a:spcPts val="0"/>
              </a:spcAft>
              <a:buClr>
                <a:schemeClr val="dk1"/>
              </a:buClr>
              <a:buSzPts val="1600"/>
              <a:buNone/>
              <a:defRPr sz="1200" b="1"/>
            </a:lvl5pPr>
            <a:lvl6pPr marL="2057400" lvl="5" indent="-171450" algn="l" rtl="0">
              <a:spcBef>
                <a:spcPts val="240"/>
              </a:spcBef>
              <a:spcAft>
                <a:spcPts val="0"/>
              </a:spcAft>
              <a:buClr>
                <a:schemeClr val="dk1"/>
              </a:buClr>
              <a:buSzPts val="1600"/>
              <a:buNone/>
              <a:defRPr sz="1200" b="1"/>
            </a:lvl6pPr>
            <a:lvl7pPr marL="2400300" lvl="6" indent="-171450" algn="l" rtl="0">
              <a:spcBef>
                <a:spcPts val="240"/>
              </a:spcBef>
              <a:spcAft>
                <a:spcPts val="0"/>
              </a:spcAft>
              <a:buClr>
                <a:schemeClr val="dk1"/>
              </a:buClr>
              <a:buSzPts val="1600"/>
              <a:buNone/>
              <a:defRPr sz="1200" b="1"/>
            </a:lvl7pPr>
            <a:lvl8pPr marL="2743200" lvl="7" indent="-171450" algn="l" rtl="0">
              <a:spcBef>
                <a:spcPts val="240"/>
              </a:spcBef>
              <a:spcAft>
                <a:spcPts val="0"/>
              </a:spcAft>
              <a:buClr>
                <a:schemeClr val="dk1"/>
              </a:buClr>
              <a:buSzPts val="1600"/>
              <a:buNone/>
              <a:defRPr sz="1200" b="1"/>
            </a:lvl8pPr>
            <a:lvl9pPr marL="3086100" lvl="8" indent="-171450" algn="l" rtl="0">
              <a:spcBef>
                <a:spcPts val="240"/>
              </a:spcBef>
              <a:spcAft>
                <a:spcPts val="0"/>
              </a:spcAft>
              <a:buClr>
                <a:schemeClr val="dk1"/>
              </a:buClr>
              <a:buSzPts val="1600"/>
              <a:buNone/>
              <a:defRPr sz="1200" b="1"/>
            </a:lvl9pPr>
          </a:lstStyle>
          <a:p>
            <a:endParaRPr/>
          </a:p>
        </p:txBody>
      </p:sp>
      <p:sp>
        <p:nvSpPr>
          <p:cNvPr id="74" name="Google Shape;74;p15"/>
          <p:cNvSpPr txBox="1">
            <a:spLocks noGrp="1"/>
          </p:cNvSpPr>
          <p:nvPr>
            <p:ph type="body" idx="4"/>
          </p:nvPr>
        </p:nvSpPr>
        <p:spPr>
          <a:xfrm>
            <a:off x="4645025" y="1631156"/>
            <a:ext cx="4041900" cy="2963475"/>
          </a:xfrm>
          <a:prstGeom prst="rect">
            <a:avLst/>
          </a:prstGeom>
          <a:noFill/>
          <a:ln>
            <a:noFill/>
          </a:ln>
        </p:spPr>
        <p:txBody>
          <a:bodyPr spcFirstLastPara="1" wrap="square" lIns="91425" tIns="45700" rIns="91425" bIns="45700" anchor="t" anchorCtr="0">
            <a:noAutofit/>
          </a:bodyPr>
          <a:lstStyle>
            <a:lvl1pPr marL="342900" lvl="0" indent="-285750" algn="l" rtl="0">
              <a:spcBef>
                <a:spcPts val="360"/>
              </a:spcBef>
              <a:spcAft>
                <a:spcPts val="0"/>
              </a:spcAft>
              <a:buClr>
                <a:schemeClr val="dk1"/>
              </a:buClr>
              <a:buSzPts val="2400"/>
              <a:buChar char="•"/>
              <a:defRPr sz="1800"/>
            </a:lvl1pPr>
            <a:lvl2pPr marL="685800" lvl="1" indent="-266700" algn="l" rtl="0">
              <a:spcBef>
                <a:spcPts val="300"/>
              </a:spcBef>
              <a:spcAft>
                <a:spcPts val="0"/>
              </a:spcAft>
              <a:buClr>
                <a:schemeClr val="dk1"/>
              </a:buClr>
              <a:buSzPts val="2000"/>
              <a:buChar char="–"/>
              <a:defRPr sz="1500"/>
            </a:lvl2pPr>
            <a:lvl3pPr marL="1028700" lvl="2" indent="-257175" algn="l" rtl="0">
              <a:spcBef>
                <a:spcPts val="270"/>
              </a:spcBef>
              <a:spcAft>
                <a:spcPts val="0"/>
              </a:spcAft>
              <a:buClr>
                <a:schemeClr val="dk1"/>
              </a:buClr>
              <a:buSzPts val="1800"/>
              <a:buChar char="•"/>
              <a:defRPr sz="1350"/>
            </a:lvl3pPr>
            <a:lvl4pPr marL="1371600" lvl="3" indent="-247650" algn="l" rtl="0">
              <a:spcBef>
                <a:spcPts val="240"/>
              </a:spcBef>
              <a:spcAft>
                <a:spcPts val="0"/>
              </a:spcAft>
              <a:buClr>
                <a:schemeClr val="dk1"/>
              </a:buClr>
              <a:buSzPts val="1600"/>
              <a:buChar char="–"/>
              <a:defRPr sz="1200"/>
            </a:lvl4pPr>
            <a:lvl5pPr marL="1714500" lvl="4" indent="-247650" algn="l" rtl="0">
              <a:spcBef>
                <a:spcPts val="240"/>
              </a:spcBef>
              <a:spcAft>
                <a:spcPts val="0"/>
              </a:spcAft>
              <a:buClr>
                <a:schemeClr val="dk1"/>
              </a:buClr>
              <a:buSzPts val="1600"/>
              <a:buChar char="»"/>
              <a:defRPr sz="1200"/>
            </a:lvl5pPr>
            <a:lvl6pPr marL="2057400" lvl="5" indent="-247650" algn="l" rtl="0">
              <a:spcBef>
                <a:spcPts val="240"/>
              </a:spcBef>
              <a:spcAft>
                <a:spcPts val="0"/>
              </a:spcAft>
              <a:buClr>
                <a:schemeClr val="dk1"/>
              </a:buClr>
              <a:buSzPts val="1600"/>
              <a:buChar char="•"/>
              <a:defRPr sz="1200"/>
            </a:lvl6pPr>
            <a:lvl7pPr marL="2400300" lvl="6" indent="-247650" algn="l" rtl="0">
              <a:spcBef>
                <a:spcPts val="240"/>
              </a:spcBef>
              <a:spcAft>
                <a:spcPts val="0"/>
              </a:spcAft>
              <a:buClr>
                <a:schemeClr val="dk1"/>
              </a:buClr>
              <a:buSzPts val="1600"/>
              <a:buChar char="•"/>
              <a:defRPr sz="1200"/>
            </a:lvl7pPr>
            <a:lvl8pPr marL="2743200" lvl="7" indent="-247650" algn="l" rtl="0">
              <a:spcBef>
                <a:spcPts val="240"/>
              </a:spcBef>
              <a:spcAft>
                <a:spcPts val="0"/>
              </a:spcAft>
              <a:buClr>
                <a:schemeClr val="dk1"/>
              </a:buClr>
              <a:buSzPts val="1600"/>
              <a:buChar char="•"/>
              <a:defRPr sz="1200"/>
            </a:lvl8pPr>
            <a:lvl9pPr marL="3086100" lvl="8" indent="-247650" algn="l" rtl="0">
              <a:spcBef>
                <a:spcPts val="240"/>
              </a:spcBef>
              <a:spcAft>
                <a:spcPts val="0"/>
              </a:spcAft>
              <a:buClr>
                <a:schemeClr val="dk1"/>
              </a:buClr>
              <a:buSzPts val="1600"/>
              <a:buChar char="•"/>
              <a:defRPr sz="1200"/>
            </a:lvl9pPr>
          </a:lstStyle>
          <a:p>
            <a:endParaRPr/>
          </a:p>
        </p:txBody>
      </p:sp>
      <p:sp>
        <p:nvSpPr>
          <p:cNvPr id="75" name="Google Shape;75;p15"/>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5"/>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5"/>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6"/>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6"/>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6"/>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cSld>
  <p:clrMapOvr>
    <a:masterClrMapping/>
  </p:clrMapOvr>
  <p:transition spd="med" advClick="0" advTm="1000">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6">
            <a:alphaModFix amt="50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936763"/>
            <a:ext cx="8520600" cy="572625"/>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3200"/>
              <a:buFont typeface="Gill Sans"/>
              <a:buNone/>
              <a:defRPr sz="3200">
                <a:latin typeface="Gill Sans"/>
                <a:ea typeface="Gill Sans"/>
                <a:cs typeface="Gill Sans"/>
                <a:sym typeface="Gill Sans"/>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09400"/>
            <a:ext cx="8520600" cy="3416400"/>
          </a:xfrm>
          <a:prstGeom prst="rect">
            <a:avLst/>
          </a:prstGeom>
          <a:noFill/>
          <a:ln>
            <a:noFill/>
          </a:ln>
        </p:spPr>
        <p:txBody>
          <a:bodyPr spcFirstLastPara="1" wrap="square" lIns="91425" tIns="91425" rIns="91425" bIns="91425" anchor="t" anchorCtr="0">
            <a:noAutofit/>
          </a:bodyPr>
          <a:lstStyle>
            <a:lvl1pPr marL="457200" lvl="0" indent="-355600">
              <a:lnSpc>
                <a:spcPct val="115000"/>
              </a:lnSpc>
              <a:spcBef>
                <a:spcPts val="0"/>
              </a:spcBef>
              <a:spcAft>
                <a:spcPts val="0"/>
              </a:spcAft>
              <a:buSzPts val="2000"/>
              <a:buFont typeface="Gill Sans"/>
              <a:buChar char="●"/>
              <a:defRPr sz="2000">
                <a:latin typeface="Gill Sans"/>
                <a:ea typeface="Gill Sans"/>
                <a:cs typeface="Gill Sans"/>
                <a:sym typeface="Gill Sans"/>
              </a:defRPr>
            </a:lvl1pPr>
            <a:lvl2pPr marL="914400" lvl="1" indent="-330200">
              <a:lnSpc>
                <a:spcPct val="115000"/>
              </a:lnSpc>
              <a:spcBef>
                <a:spcPts val="1600"/>
              </a:spcBef>
              <a:spcAft>
                <a:spcPts val="0"/>
              </a:spcAft>
              <a:buSzPts val="1600"/>
              <a:buFont typeface="Gill Sans"/>
              <a:buChar char="○"/>
              <a:defRPr sz="1600">
                <a:latin typeface="Gill Sans"/>
                <a:ea typeface="Gill Sans"/>
                <a:cs typeface="Gill Sans"/>
                <a:sym typeface="Gill Sans"/>
              </a:defRPr>
            </a:lvl2pPr>
            <a:lvl3pPr marL="1371600" lvl="2" indent="-330200">
              <a:lnSpc>
                <a:spcPct val="115000"/>
              </a:lnSpc>
              <a:spcBef>
                <a:spcPts val="1600"/>
              </a:spcBef>
              <a:spcAft>
                <a:spcPts val="0"/>
              </a:spcAft>
              <a:buSzPts val="1600"/>
              <a:buFont typeface="Gill Sans"/>
              <a:buChar char="■"/>
              <a:defRPr sz="1600">
                <a:latin typeface="Gill Sans"/>
                <a:ea typeface="Gill Sans"/>
                <a:cs typeface="Gill Sans"/>
                <a:sym typeface="Gill Sans"/>
              </a:defRPr>
            </a:lvl3pPr>
            <a:lvl4pPr marL="1828800" lvl="3" indent="-330200">
              <a:lnSpc>
                <a:spcPct val="115000"/>
              </a:lnSpc>
              <a:spcBef>
                <a:spcPts val="1600"/>
              </a:spcBef>
              <a:spcAft>
                <a:spcPts val="0"/>
              </a:spcAft>
              <a:buSzPts val="1600"/>
              <a:buFont typeface="Gill Sans"/>
              <a:buChar char="●"/>
              <a:defRPr sz="1600">
                <a:latin typeface="Gill Sans"/>
                <a:ea typeface="Gill Sans"/>
                <a:cs typeface="Gill Sans"/>
                <a:sym typeface="Gill Sans"/>
              </a:defRPr>
            </a:lvl4pPr>
            <a:lvl5pPr marL="2286000" lvl="4" indent="-330200">
              <a:lnSpc>
                <a:spcPct val="115000"/>
              </a:lnSpc>
              <a:spcBef>
                <a:spcPts val="1600"/>
              </a:spcBef>
              <a:spcAft>
                <a:spcPts val="0"/>
              </a:spcAft>
              <a:buSzPts val="1600"/>
              <a:buFont typeface="Gill Sans"/>
              <a:buChar char="○"/>
              <a:defRPr sz="1600">
                <a:latin typeface="Gill Sans"/>
                <a:ea typeface="Gill Sans"/>
                <a:cs typeface="Gill Sans"/>
                <a:sym typeface="Gill Sans"/>
              </a:defRPr>
            </a:lvl5pPr>
            <a:lvl6pPr marL="2743200" lvl="5" indent="-330200">
              <a:lnSpc>
                <a:spcPct val="115000"/>
              </a:lnSpc>
              <a:spcBef>
                <a:spcPts val="1600"/>
              </a:spcBef>
              <a:spcAft>
                <a:spcPts val="0"/>
              </a:spcAft>
              <a:buSzPts val="1600"/>
              <a:buFont typeface="Gill Sans"/>
              <a:buChar char="■"/>
              <a:defRPr sz="1600">
                <a:latin typeface="Gill Sans"/>
                <a:ea typeface="Gill Sans"/>
                <a:cs typeface="Gill Sans"/>
                <a:sym typeface="Gill Sans"/>
              </a:defRPr>
            </a:lvl6pPr>
            <a:lvl7pPr marL="3200400" lvl="6" indent="-330200">
              <a:lnSpc>
                <a:spcPct val="115000"/>
              </a:lnSpc>
              <a:spcBef>
                <a:spcPts val="1600"/>
              </a:spcBef>
              <a:spcAft>
                <a:spcPts val="0"/>
              </a:spcAft>
              <a:buSzPts val="1600"/>
              <a:buFont typeface="Gill Sans"/>
              <a:buChar char="●"/>
              <a:defRPr sz="1600">
                <a:latin typeface="Gill Sans"/>
                <a:ea typeface="Gill Sans"/>
                <a:cs typeface="Gill Sans"/>
                <a:sym typeface="Gill Sans"/>
              </a:defRPr>
            </a:lvl7pPr>
            <a:lvl8pPr marL="3657600" lvl="7" indent="-330200">
              <a:lnSpc>
                <a:spcPct val="115000"/>
              </a:lnSpc>
              <a:spcBef>
                <a:spcPts val="1600"/>
              </a:spcBef>
              <a:spcAft>
                <a:spcPts val="0"/>
              </a:spcAft>
              <a:buSzPts val="1600"/>
              <a:buFont typeface="Gill Sans"/>
              <a:buChar char="○"/>
              <a:defRPr sz="1600">
                <a:latin typeface="Gill Sans"/>
                <a:ea typeface="Gill Sans"/>
                <a:cs typeface="Gill Sans"/>
                <a:sym typeface="Gill Sans"/>
              </a:defRPr>
            </a:lvl8pPr>
            <a:lvl9pPr marL="4114800" lvl="8" indent="-330200">
              <a:lnSpc>
                <a:spcPct val="115000"/>
              </a:lnSpc>
              <a:spcBef>
                <a:spcPts val="1600"/>
              </a:spcBef>
              <a:spcAft>
                <a:spcPts val="1600"/>
              </a:spcAft>
              <a:buSzPts val="1600"/>
              <a:buFont typeface="Gill Sans"/>
              <a:buChar char="■"/>
              <a:defRPr sz="1600">
                <a:latin typeface="Gill Sans"/>
                <a:ea typeface="Gill Sans"/>
                <a:cs typeface="Gill Sans"/>
                <a:sym typeface="Gill Sans"/>
              </a:defRPr>
            </a:lvl9pPr>
          </a:lstStyle>
          <a:p>
            <a:endParaRPr/>
          </a:p>
        </p:txBody>
      </p:sp>
      <p:sp>
        <p:nvSpPr>
          <p:cNvPr id="8" name="Google Shape;8;p1"/>
          <p:cNvSpPr txBox="1">
            <a:spLocks noGrp="1"/>
          </p:cNvSpPr>
          <p:nvPr>
            <p:ph type="sldNum" idx="12"/>
          </p:nvPr>
        </p:nvSpPr>
        <p:spPr>
          <a:xfrm>
            <a:off x="8472458" y="4663217"/>
            <a:ext cx="548700" cy="393525"/>
          </a:xfrm>
          <a:prstGeom prst="rect">
            <a:avLst/>
          </a:prstGeom>
          <a:noFill/>
          <a:ln>
            <a:noFill/>
          </a:ln>
        </p:spPr>
        <p:txBody>
          <a:bodyPr spcFirstLastPara="1" wrap="square" lIns="91425" tIns="91425" rIns="91425" bIns="91425" anchor="ctr" anchorCtr="0">
            <a:no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 smtClean="0"/>
              <a:pPr/>
              <a:t>‹#›</a:t>
            </a:fld>
            <a:endParaRPr lang="en"/>
          </a:p>
        </p:txBody>
      </p:sp>
      <p:pic>
        <p:nvPicPr>
          <p:cNvPr id="5" name="Picture 4">
            <a:extLst>
              <a:ext uri="{FF2B5EF4-FFF2-40B4-BE49-F238E27FC236}">
                <a16:creationId xmlns:a16="http://schemas.microsoft.com/office/drawing/2014/main" id="{00EB7E74-E6F8-B44C-B35C-E1BC2A5E062C}"/>
              </a:ext>
            </a:extLst>
          </p:cNvPr>
          <p:cNvPicPr>
            <a:picLocks noChangeAspect="1"/>
          </p:cNvPicPr>
          <p:nvPr userDrawn="1"/>
        </p:nvPicPr>
        <p:blipFill>
          <a:blip r:embed="rId7"/>
          <a:stretch>
            <a:fillRect/>
          </a:stretch>
        </p:blipFill>
        <p:spPr>
          <a:xfrm>
            <a:off x="0" y="0"/>
            <a:ext cx="9144000" cy="857250"/>
          </a:xfrm>
          <a:prstGeom prst="rect">
            <a:avLst/>
          </a:prstGeom>
        </p:spPr>
      </p:pic>
    </p:spTree>
  </p:cSld>
  <p:clrMap bg1="lt1" tx1="dk1" bg2="dk2" tx2="lt2" accent1="accent1" accent2="accent2" accent3="accent3" accent4="accent4" accent5="accent5" accent6="accent6" hlink="hlink" folHlink="folHlink"/>
  <p:sldLayoutIdLst>
    <p:sldLayoutId id="2147483650" r:id="rId1"/>
    <p:sldLayoutId id="2147483681" r:id="rId2"/>
    <p:sldLayoutId id="2147483655" r:id="rId3"/>
    <p:sldLayoutId id="2147483682" r:id="rId4"/>
  </p:sldLayoutIdLst>
  <p:transition spd="med" advClick="0" advTm="1000">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0" name="Google Shape;40;p10"/>
          <p:cNvSpPr txBox="1">
            <a:spLocks noGrp="1"/>
          </p:cNvSpPr>
          <p:nvPr>
            <p:ph type="body" idx="1"/>
          </p:nvPr>
        </p:nvSpPr>
        <p:spPr>
          <a:xfrm>
            <a:off x="457200" y="1200150"/>
            <a:ext cx="8229600" cy="3394575"/>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Google Shape;41;p10"/>
          <p:cNvSpPr txBox="1">
            <a:spLocks noGrp="1"/>
          </p:cNvSpPr>
          <p:nvPr>
            <p:ph type="dt" idx="10"/>
          </p:nvPr>
        </p:nvSpPr>
        <p:spPr>
          <a:xfrm>
            <a:off x="457200" y="4767263"/>
            <a:ext cx="2133600" cy="2738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2" name="Google Shape;42;p10"/>
          <p:cNvSpPr txBox="1">
            <a:spLocks noGrp="1"/>
          </p:cNvSpPr>
          <p:nvPr>
            <p:ph type="ftr" idx="11"/>
          </p:nvPr>
        </p:nvSpPr>
        <p:spPr>
          <a:xfrm>
            <a:off x="3124200" y="4767263"/>
            <a:ext cx="2895600" cy="2738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3" name="Google Shape;43;p10"/>
          <p:cNvSpPr txBox="1">
            <a:spLocks noGrp="1"/>
          </p:cNvSpPr>
          <p:nvPr>
            <p:ph type="sldNum" idx="12"/>
          </p:nvPr>
        </p:nvSpPr>
        <p:spPr>
          <a:xfrm>
            <a:off x="6553200" y="4767263"/>
            <a:ext cx="2133600" cy="273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51"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83" r:id="rId11"/>
  </p:sldLayoutIdLst>
  <p:transition spd="med" advClick="0" advTm="1000">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5" name="Google Shape;115;p2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6" name="Google Shape;116;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17" name="Google Shape;117;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18" name="Google Shape;118;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ransition spd="med" advClick="0" advTm="1000">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10.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image" Target="../media/image49.jpg"/><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g"/></Relationships>
</file>

<file path=ppt/slides/_rels/slide13.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6.png"/><Relationship Id="rId7" Type="http://schemas.microsoft.com/office/2007/relationships/hdphoto" Target="../media/hdphoto1.wdp"/><Relationship Id="rId2" Type="http://schemas.openxmlformats.org/officeDocument/2006/relationships/image" Target="../media/image55.jpeg"/><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1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15.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3.jpeg"/><Relationship Id="rId3" Type="http://schemas.openxmlformats.org/officeDocument/2006/relationships/image" Target="../media/image63.jpeg"/><Relationship Id="rId7" Type="http://schemas.openxmlformats.org/officeDocument/2006/relationships/image" Target="../media/image67.jpeg"/><Relationship Id="rId12" Type="http://schemas.openxmlformats.org/officeDocument/2006/relationships/image" Target="../media/image72.jpeg"/><Relationship Id="rId2" Type="http://schemas.openxmlformats.org/officeDocument/2006/relationships/notesSlide" Target="../notesSlides/notesSlide10.xml"/><Relationship Id="rId16" Type="http://schemas.openxmlformats.org/officeDocument/2006/relationships/image" Target="../media/image76.jpeg"/><Relationship Id="rId1" Type="http://schemas.openxmlformats.org/officeDocument/2006/relationships/slideLayout" Target="../slideLayouts/slideLayout3.xml"/><Relationship Id="rId6" Type="http://schemas.openxmlformats.org/officeDocument/2006/relationships/image" Target="../media/image66.jpeg"/><Relationship Id="rId11" Type="http://schemas.openxmlformats.org/officeDocument/2006/relationships/image" Target="../media/image71.jpeg"/><Relationship Id="rId5" Type="http://schemas.openxmlformats.org/officeDocument/2006/relationships/image" Target="../media/image65.jpeg"/><Relationship Id="rId15" Type="http://schemas.openxmlformats.org/officeDocument/2006/relationships/image" Target="../media/image75.jpeg"/><Relationship Id="rId10" Type="http://schemas.openxmlformats.org/officeDocument/2006/relationships/image" Target="../media/image70.jpeg"/><Relationship Id="rId4" Type="http://schemas.openxmlformats.org/officeDocument/2006/relationships/image" Target="../media/image64.jpeg"/><Relationship Id="rId9" Type="http://schemas.openxmlformats.org/officeDocument/2006/relationships/image" Target="../media/image69.png"/><Relationship Id="rId14" Type="http://schemas.openxmlformats.org/officeDocument/2006/relationships/image" Target="../media/image74.jpeg"/></Relationships>
</file>

<file path=ppt/slides/_rels/slide16.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7.jpeg"/><Relationship Id="rId3" Type="http://schemas.openxmlformats.org/officeDocument/2006/relationships/image" Target="../media/image77.jpeg"/><Relationship Id="rId7" Type="http://schemas.openxmlformats.org/officeDocument/2006/relationships/image" Target="../media/image81.jpeg"/><Relationship Id="rId12" Type="http://schemas.openxmlformats.org/officeDocument/2006/relationships/image" Target="../media/image86.jpeg"/><Relationship Id="rId17" Type="http://schemas.openxmlformats.org/officeDocument/2006/relationships/image" Target="../media/image91.jpeg"/><Relationship Id="rId2" Type="http://schemas.openxmlformats.org/officeDocument/2006/relationships/notesSlide" Target="../notesSlides/notesSlide11.xml"/><Relationship Id="rId16" Type="http://schemas.openxmlformats.org/officeDocument/2006/relationships/image" Target="../media/image90.jpeg"/><Relationship Id="rId1" Type="http://schemas.openxmlformats.org/officeDocument/2006/relationships/slideLayout" Target="../slideLayouts/slideLayout3.xml"/><Relationship Id="rId6" Type="http://schemas.openxmlformats.org/officeDocument/2006/relationships/image" Target="../media/image80.jpeg"/><Relationship Id="rId11" Type="http://schemas.openxmlformats.org/officeDocument/2006/relationships/image" Target="../media/image85.jpeg"/><Relationship Id="rId5" Type="http://schemas.openxmlformats.org/officeDocument/2006/relationships/image" Target="../media/image79.jpeg"/><Relationship Id="rId15" Type="http://schemas.openxmlformats.org/officeDocument/2006/relationships/image" Target="../media/image8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 Id="rId14" Type="http://schemas.openxmlformats.org/officeDocument/2006/relationships/image" Target="../media/image88.jpeg"/></Relationships>
</file>

<file path=ppt/slides/_rels/slide17.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jpeg"/><Relationship Id="rId3" Type="http://schemas.openxmlformats.org/officeDocument/2006/relationships/image" Target="../media/image92.jpeg"/><Relationship Id="rId7" Type="http://schemas.openxmlformats.org/officeDocument/2006/relationships/image" Target="../media/image96.jpeg"/><Relationship Id="rId12" Type="http://schemas.openxmlformats.org/officeDocument/2006/relationships/image" Target="../media/image101.jpeg"/><Relationship Id="rId17" Type="http://schemas.openxmlformats.org/officeDocument/2006/relationships/image" Target="../media/image106.jpeg"/><Relationship Id="rId2" Type="http://schemas.openxmlformats.org/officeDocument/2006/relationships/notesSlide" Target="../notesSlides/notesSlide12.xml"/><Relationship Id="rId16" Type="http://schemas.openxmlformats.org/officeDocument/2006/relationships/image" Target="../media/image105.jpeg"/><Relationship Id="rId1" Type="http://schemas.openxmlformats.org/officeDocument/2006/relationships/slideLayout" Target="../slideLayouts/slideLayout3.xml"/><Relationship Id="rId6" Type="http://schemas.openxmlformats.org/officeDocument/2006/relationships/image" Target="../media/image95.jpeg"/><Relationship Id="rId11" Type="http://schemas.openxmlformats.org/officeDocument/2006/relationships/image" Target="../media/image100.jpeg"/><Relationship Id="rId5" Type="http://schemas.openxmlformats.org/officeDocument/2006/relationships/image" Target="../media/image94.jpeg"/><Relationship Id="rId15" Type="http://schemas.openxmlformats.org/officeDocument/2006/relationships/image" Target="../media/image104.jpeg"/><Relationship Id="rId10" Type="http://schemas.openxmlformats.org/officeDocument/2006/relationships/image" Target="../media/image99.jpeg"/><Relationship Id="rId4" Type="http://schemas.openxmlformats.org/officeDocument/2006/relationships/image" Target="../media/image93.jpeg"/><Relationship Id="rId9" Type="http://schemas.openxmlformats.org/officeDocument/2006/relationships/image" Target="../media/image98.jpeg"/><Relationship Id="rId14" Type="http://schemas.openxmlformats.org/officeDocument/2006/relationships/image" Target="../media/image103.jpeg"/></Relationships>
</file>

<file path=ppt/slides/_rels/slide18.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117.jpeg"/><Relationship Id="rId3" Type="http://schemas.openxmlformats.org/officeDocument/2006/relationships/image" Target="../media/image107.jpeg"/><Relationship Id="rId7" Type="http://schemas.openxmlformats.org/officeDocument/2006/relationships/image" Target="../media/image111.jpeg"/><Relationship Id="rId12" Type="http://schemas.openxmlformats.org/officeDocument/2006/relationships/image" Target="../media/image116.jpeg"/><Relationship Id="rId17" Type="http://schemas.openxmlformats.org/officeDocument/2006/relationships/image" Target="../media/image121.jpeg"/><Relationship Id="rId2" Type="http://schemas.openxmlformats.org/officeDocument/2006/relationships/notesSlide" Target="../notesSlides/notesSlide13.xml"/><Relationship Id="rId16" Type="http://schemas.openxmlformats.org/officeDocument/2006/relationships/image" Target="../media/image120.jpeg"/><Relationship Id="rId1" Type="http://schemas.openxmlformats.org/officeDocument/2006/relationships/slideLayout" Target="../slideLayouts/slideLayout3.xml"/><Relationship Id="rId6" Type="http://schemas.openxmlformats.org/officeDocument/2006/relationships/image" Target="../media/image110.jpeg"/><Relationship Id="rId11" Type="http://schemas.openxmlformats.org/officeDocument/2006/relationships/image" Target="../media/image115.jpeg"/><Relationship Id="rId5" Type="http://schemas.openxmlformats.org/officeDocument/2006/relationships/image" Target="../media/image109.jpeg"/><Relationship Id="rId15" Type="http://schemas.openxmlformats.org/officeDocument/2006/relationships/image" Target="../media/image119.jpeg"/><Relationship Id="rId10" Type="http://schemas.openxmlformats.org/officeDocument/2006/relationships/image" Target="../media/image114.jpeg"/><Relationship Id="rId4" Type="http://schemas.openxmlformats.org/officeDocument/2006/relationships/image" Target="../media/image108.jpeg"/><Relationship Id="rId9" Type="http://schemas.openxmlformats.org/officeDocument/2006/relationships/image" Target="../media/image113.jpeg"/><Relationship Id="rId14" Type="http://schemas.openxmlformats.org/officeDocument/2006/relationships/image" Target="../media/image118.jpeg"/></Relationships>
</file>

<file path=ppt/slides/_rels/slide19.xml.rels><?xml version="1.0" encoding="UTF-8" standalone="yes"?>
<Relationships xmlns="http://schemas.openxmlformats.org/package/2006/relationships"><Relationship Id="rId8" Type="http://schemas.openxmlformats.org/officeDocument/2006/relationships/image" Target="../media/image127.jpeg"/><Relationship Id="rId13" Type="http://schemas.openxmlformats.org/officeDocument/2006/relationships/image" Target="../media/image104.jpeg"/><Relationship Id="rId3" Type="http://schemas.openxmlformats.org/officeDocument/2006/relationships/image" Target="../media/image122.jpeg"/><Relationship Id="rId7" Type="http://schemas.openxmlformats.org/officeDocument/2006/relationships/image" Target="../media/image126.jpeg"/><Relationship Id="rId12" Type="http://schemas.openxmlformats.org/officeDocument/2006/relationships/image" Target="../media/image131.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25.jpeg"/><Relationship Id="rId11" Type="http://schemas.openxmlformats.org/officeDocument/2006/relationships/image" Target="../media/image130.jpeg"/><Relationship Id="rId5" Type="http://schemas.openxmlformats.org/officeDocument/2006/relationships/image" Target="../media/image124.jpeg"/><Relationship Id="rId10" Type="http://schemas.openxmlformats.org/officeDocument/2006/relationships/image" Target="../media/image129.jpeg"/><Relationship Id="rId4" Type="http://schemas.openxmlformats.org/officeDocument/2006/relationships/image" Target="../media/image123.jpeg"/><Relationship Id="rId9" Type="http://schemas.openxmlformats.org/officeDocument/2006/relationships/image" Target="../media/image128.jpeg"/><Relationship Id="rId14" Type="http://schemas.openxmlformats.org/officeDocument/2006/relationships/image" Target="../media/image132.jpeg"/></Relationships>
</file>

<file path=ppt/slides/_rels/slide2.xml.rels><?xml version="1.0" encoding="UTF-8" standalone="yes"?>
<Relationships xmlns="http://schemas.openxmlformats.org/package/2006/relationships"><Relationship Id="rId2" Type="http://schemas.openxmlformats.org/officeDocument/2006/relationships/hyperlink" Target="https://conf.researchr.org/home/icse-2020"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7.tiff"/><Relationship Id="rId13" Type="http://schemas.openxmlformats.org/officeDocument/2006/relationships/image" Target="../media/image142.tiff"/><Relationship Id="rId3" Type="http://schemas.openxmlformats.org/officeDocument/2006/relationships/image" Target="../media/image123.jpeg"/><Relationship Id="rId7" Type="http://schemas.openxmlformats.org/officeDocument/2006/relationships/image" Target="../media/image136.jpg"/><Relationship Id="rId12" Type="http://schemas.openxmlformats.org/officeDocument/2006/relationships/image" Target="../media/image141.tiff"/><Relationship Id="rId2" Type="http://schemas.openxmlformats.org/officeDocument/2006/relationships/notesSlide" Target="../notesSlides/notesSlide15.xml"/><Relationship Id="rId16" Type="http://schemas.openxmlformats.org/officeDocument/2006/relationships/image" Target="../media/image145.tiff"/><Relationship Id="rId1" Type="http://schemas.openxmlformats.org/officeDocument/2006/relationships/slideLayout" Target="../slideLayouts/slideLayout3.xml"/><Relationship Id="rId6" Type="http://schemas.openxmlformats.org/officeDocument/2006/relationships/image" Target="../media/image135.jpg"/><Relationship Id="rId11" Type="http://schemas.openxmlformats.org/officeDocument/2006/relationships/image" Target="../media/image140.tiff"/><Relationship Id="rId5" Type="http://schemas.openxmlformats.org/officeDocument/2006/relationships/image" Target="../media/image134.jpg"/><Relationship Id="rId15" Type="http://schemas.openxmlformats.org/officeDocument/2006/relationships/image" Target="../media/image144.tiff"/><Relationship Id="rId10" Type="http://schemas.openxmlformats.org/officeDocument/2006/relationships/image" Target="../media/image139.tiff"/><Relationship Id="rId4" Type="http://schemas.openxmlformats.org/officeDocument/2006/relationships/image" Target="../media/image133.jpg"/><Relationship Id="rId9" Type="http://schemas.openxmlformats.org/officeDocument/2006/relationships/image" Target="../media/image138.tiff"/><Relationship Id="rId14" Type="http://schemas.openxmlformats.org/officeDocument/2006/relationships/image" Target="../media/image143.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5.jpg"/><Relationship Id="rId3" Type="http://schemas.openxmlformats.org/officeDocument/2006/relationships/image" Target="../media/image27.png"/><Relationship Id="rId7" Type="http://schemas.openxmlformats.org/officeDocument/2006/relationships/image" Target="../media/image29.jpg"/><Relationship Id="rId12"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hyperlink" Target="https://www.google.com/url?sa=i&amp;rct=j&amp;q=&amp;esrc=s&amp;source=images&amp;cd=&amp;ved=2ahUKEwi9k97pnr_iAhVqw1kKHeN5CaIQjRx6BAgBEAU&amp;url=https%3A%2F%2Ftwitter.com%2Fdanahdamian&amp;psig=AOvVaw34OaH-QmyNKpIuKU6XqNJ5&amp;ust=1559167757152419" TargetMode="External"/><Relationship Id="rId11" Type="http://schemas.openxmlformats.org/officeDocument/2006/relationships/image" Target="../media/image33.jpg"/><Relationship Id="rId5" Type="http://schemas.openxmlformats.org/officeDocument/2006/relationships/image" Target="../media/image28.jpg"/><Relationship Id="rId15" Type="http://schemas.openxmlformats.org/officeDocument/2006/relationships/image" Target="../media/image36.jpg"/><Relationship Id="rId10" Type="http://schemas.openxmlformats.org/officeDocument/2006/relationships/image" Target="../media/image32.jpg"/><Relationship Id="rId4" Type="http://schemas.openxmlformats.org/officeDocument/2006/relationships/hyperlink" Target="https://www.google.com/imgres?imgurl=https%3A%2F%2Fengineering.virginia.edu%2Fsites%2Fdefault%2Ffiles%2Fstyles%2Ffaculty_headshot%2Fpublic%2Fmbdwyer_0.jpg%3Fitok%3D2Wy07B3h&amp;imgrefurl=https%3A%2F%2Fengineering.virginia.edu%2Ffaculty%2Fmatthew-b-dwyer&amp;docid=Kd4mvpEelZwK4M&amp;tbnid=yyKXrrbl1js9UM%3A&amp;vet=10ahUKEwiUybXEnr_iAhWKxFkKHZ5zCrsQMwhLKAUwBQ..i&amp;w=200&amp;h=200&amp;client=firefox-b-1-d&amp;bih=673&amp;biw=1107&amp;q=matthew%20dwyer&amp;ved=0ahUKEwiUybXEnr_iAhWKxFkKHZ5zCrsQMwhLKAUwBQ&amp;iact=mrc&amp;uact=8" TargetMode="External"/><Relationship Id="rId9" Type="http://schemas.openxmlformats.org/officeDocument/2006/relationships/image" Target="../media/image31.jpg"/><Relationship Id="rId14" Type="http://schemas.openxmlformats.org/officeDocument/2006/relationships/hyperlink" Target="https://www.google.com/url?sa=i&amp;rct=j&amp;q=&amp;esrc=s&amp;source=images&amp;cd=&amp;ved=2ahUKEwik39W3nr_iAhXQtVkKHbU8CLgQjRx6BAgBEAU&amp;url=https%3A%2F%2Fresources.sei.cmu.edu%2Flibrary%2Fauthor.cfm%3FauthorID%3D4347&amp;psig=AOvVaw1vOAnYDV67GF8KlnByz_FF&amp;ust=1559167694172507"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p:txBody>
          <a:bodyPr/>
          <a:lstStyle/>
          <a:p>
            <a:r>
              <a:rPr lang="en-US" sz="4800" dirty="0"/>
              <a:t>Welcome to ICSE 2020!</a:t>
            </a:r>
          </a:p>
        </p:txBody>
      </p:sp>
    </p:spTree>
    <p:extLst>
      <p:ext uri="{BB962C8B-B14F-4D97-AF65-F5344CB8AC3E}">
        <p14:creationId xmlns:p14="http://schemas.microsoft.com/office/powerpoint/2010/main" val="1874213620"/>
      </p:ext>
    </p:extLst>
  </p:cSld>
  <p:clrMapOvr>
    <a:masterClrMapping/>
  </p:clrMapOvr>
  <p:transition spd="med" advClick="0" advTm="10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파일:attachment/MRkingtomb.jpg">
            <a:extLst>
              <a:ext uri="{FF2B5EF4-FFF2-40B4-BE49-F238E27FC236}">
                <a16:creationId xmlns:a16="http://schemas.microsoft.com/office/drawing/2014/main" id="{F21E4012-D231-4461-962F-F90A7501D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44" r="8046"/>
          <a:stretch/>
        </p:blipFill>
        <p:spPr bwMode="auto">
          <a:xfrm>
            <a:off x="6372214" y="2914534"/>
            <a:ext cx="1457352" cy="11144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8" name="Picture 10" descr="https://upload.wikimedia.org/wikipedia/commons/9/91/Mongchong1.jpg">
            <a:extLst>
              <a:ext uri="{FF2B5EF4-FFF2-40B4-BE49-F238E27FC236}">
                <a16:creationId xmlns:a16="http://schemas.microsoft.com/office/drawing/2014/main" id="{8A52538C-2B8F-49F8-98A3-CF23872D54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996" b="1571"/>
          <a:stretch/>
        </p:blipFill>
        <p:spPr bwMode="auto">
          <a:xfrm>
            <a:off x="2943136" y="2571446"/>
            <a:ext cx="1457357" cy="85726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7" name="TextBox 46">
            <a:extLst>
              <a:ext uri="{FF2B5EF4-FFF2-40B4-BE49-F238E27FC236}">
                <a16:creationId xmlns:a16="http://schemas.microsoft.com/office/drawing/2014/main" id="{1EC29C48-2138-409A-8A57-9FCE75D28FCF}"/>
              </a:ext>
            </a:extLst>
          </p:cNvPr>
          <p:cNvSpPr txBox="1"/>
          <p:nvPr/>
        </p:nvSpPr>
        <p:spPr>
          <a:xfrm>
            <a:off x="2943139" y="3429076"/>
            <a:ext cx="1457352"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Mongchontoseong (3</a:t>
            </a:r>
            <a:r>
              <a:rPr lang="en-US" altLang="ko-KR" sz="572" baseline="30000">
                <a:latin typeface="Raleway" panose="020B0503030101060003" pitchFamily="34" charset="0"/>
                <a:ea typeface="나눔스퀘어라운드 ExtraBold" panose="020B0600000101010101" pitchFamily="50" charset="-127"/>
              </a:rPr>
              <a:t>rd</a:t>
            </a:r>
            <a:r>
              <a:rPr lang="en-US" altLang="ko-KR" sz="572">
                <a:latin typeface="Raleway" panose="020B0503030101060003" pitchFamily="34" charset="0"/>
                <a:ea typeface="나눔스퀘어라운드 ExtraBold" panose="020B0600000101010101" pitchFamily="50" charset="-127"/>
              </a:rPr>
              <a:t> c., Seoul, Korea)</a:t>
            </a:r>
          </a:p>
          <a:p>
            <a:pPr algn="r"/>
            <a:r>
              <a:rPr lang="en-US" altLang="ko-KR" sz="572">
                <a:latin typeface="Raleway" panose="020B0503030101060003" pitchFamily="34" charset="0"/>
                <a:ea typeface="나눔스퀘어라운드 ExtraBold" panose="020B0600000101010101" pitchFamily="50" charset="-127"/>
              </a:rPr>
              <a:t>The first fortress of Baekje.</a:t>
            </a:r>
          </a:p>
        </p:txBody>
      </p:sp>
      <p:pic>
        <p:nvPicPr>
          <p:cNvPr id="2054" name="Picture 6" descr="https://upload.wikimedia.org/wikipedia/commons/6/64/Horyu-ji_National_Treasure_World_heritage_%E5%9B%BD%E5%AE%9D%E3%83%BB%E4%B8%96%E7%95%8C%E9%81%BA%E7%94%A3%E6%B3%95%E9%9A%86%E5%AF%BA85.JPG">
            <a:extLst>
              <a:ext uri="{FF2B5EF4-FFF2-40B4-BE49-F238E27FC236}">
                <a16:creationId xmlns:a16="http://schemas.microsoft.com/office/drawing/2014/main" id="{D68C4B86-7AAF-4906-8A0A-59BF9A0494C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14" y="171454"/>
            <a:ext cx="1457357" cy="11144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그림 4">
            <a:extLst>
              <a:ext uri="{FF2B5EF4-FFF2-40B4-BE49-F238E27FC236}">
                <a16:creationId xmlns:a16="http://schemas.microsoft.com/office/drawing/2014/main" id="{D3065388-6DD2-4714-B18B-9256C949723A}"/>
              </a:ext>
            </a:extLst>
          </p:cNvPr>
          <p:cNvPicPr>
            <a:picLocks noChangeAspect="1"/>
          </p:cNvPicPr>
          <p:nvPr/>
        </p:nvPicPr>
        <p:blipFill rotWithShape="1">
          <a:blip r:embed="rId5"/>
          <a:srcRect l="7967" r="7967"/>
          <a:stretch/>
        </p:blipFill>
        <p:spPr>
          <a:xfrm>
            <a:off x="4743399" y="1543084"/>
            <a:ext cx="1457357" cy="11144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6" name="직선 연결선 15">
            <a:extLst>
              <a:ext uri="{FF2B5EF4-FFF2-40B4-BE49-F238E27FC236}">
                <a16:creationId xmlns:a16="http://schemas.microsoft.com/office/drawing/2014/main" id="{83D4D7A4-60AC-436C-8B6D-6656745D4006}"/>
              </a:ext>
            </a:extLst>
          </p:cNvPr>
          <p:cNvCxnSpPr>
            <a:cxnSpLocks/>
          </p:cNvCxnSpPr>
          <p:nvPr/>
        </p:nvCxnSpPr>
        <p:spPr>
          <a:xfrm>
            <a:off x="1314328" y="1200176"/>
            <a:ext cx="0" cy="1217322"/>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243BB6-B714-48BC-945D-3D136434BB11}"/>
              </a:ext>
            </a:extLst>
          </p:cNvPr>
          <p:cNvSpPr txBox="1"/>
          <p:nvPr/>
        </p:nvSpPr>
        <p:spPr>
          <a:xfrm>
            <a:off x="1400055" y="1219030"/>
            <a:ext cx="861518" cy="385490"/>
          </a:xfrm>
          <a:prstGeom prst="rect">
            <a:avLst/>
          </a:prstGeom>
          <a:noFill/>
        </p:spPr>
        <p:txBody>
          <a:bodyPr wrap="none" rtlCol="0">
            <a:spAutoFit/>
          </a:bodyPr>
          <a:lstStyle/>
          <a:p>
            <a:r>
              <a:rPr lang="en-US" altLang="ko-KR" sz="1905" b="1" spc="-112" dirty="0" err="1">
                <a:effectLst>
                  <a:outerShdw blurRad="38100" dist="38100" dir="2700000" algn="tl">
                    <a:srgbClr val="000000">
                      <a:alpha val="43137"/>
                    </a:srgbClr>
                  </a:outerShdw>
                </a:effectLst>
                <a:latin typeface="나눔스퀘어라운드 ExtraBold" panose="020B0600000101010101" pitchFamily="50" charset="-127"/>
                <a:ea typeface="나눔스퀘어라운드 ExtraBold" panose="020B0600000101010101" pitchFamily="50" charset="-127"/>
              </a:rPr>
              <a:t>Baekje</a:t>
            </a:r>
            <a:endParaRPr lang="en-US" altLang="ko-KR" sz="1905" b="1" spc="-112" dirty="0">
              <a:effectLst>
                <a:outerShdw blurRad="38100" dist="38100" dir="2700000" algn="tl">
                  <a:srgbClr val="000000">
                    <a:alpha val="43137"/>
                  </a:srgbClr>
                </a:outerShdw>
              </a:effectLst>
              <a:latin typeface="나눔스퀘어라운드 ExtraBold" panose="020B0600000101010101" pitchFamily="50" charset="-127"/>
              <a:ea typeface="나눔스퀘어라운드 ExtraBold" panose="020B0600000101010101" pitchFamily="50" charset="-127"/>
            </a:endParaRPr>
          </a:p>
        </p:txBody>
      </p:sp>
      <p:sp>
        <p:nvSpPr>
          <p:cNvPr id="19" name="TextBox 18">
            <a:extLst>
              <a:ext uri="{FF2B5EF4-FFF2-40B4-BE49-F238E27FC236}">
                <a16:creationId xmlns:a16="http://schemas.microsoft.com/office/drawing/2014/main" id="{00F676DD-31B8-4999-9246-E38AE46C6F18}"/>
              </a:ext>
            </a:extLst>
          </p:cNvPr>
          <p:cNvSpPr txBox="1"/>
          <p:nvPr/>
        </p:nvSpPr>
        <p:spPr>
          <a:xfrm>
            <a:off x="1400055" y="1543084"/>
            <a:ext cx="2706703" cy="238976"/>
          </a:xfrm>
          <a:prstGeom prst="rect">
            <a:avLst/>
          </a:prstGeom>
          <a:noFill/>
        </p:spPr>
        <p:txBody>
          <a:bodyPr wrap="none" rtlCol="0">
            <a:spAutoFit/>
          </a:bodyPr>
          <a:lstStyle/>
          <a:p>
            <a:r>
              <a:rPr lang="en-US" altLang="ko-KR" sz="953" b="1" spc="-71">
                <a:solidFill>
                  <a:srgbClr val="FFCC00"/>
                </a:solidFill>
                <a:latin typeface="나눔스퀘어라운드 ExtraBold" panose="020B0600000101010101" pitchFamily="50" charset="-127"/>
                <a:ea typeface="나눔스퀘어라운드 ExtraBold" panose="020B0600000101010101" pitchFamily="50" charset="-127"/>
              </a:rPr>
              <a:t>The First Country that Designated Seoul as Capital.</a:t>
            </a:r>
          </a:p>
        </p:txBody>
      </p:sp>
      <p:graphicFrame>
        <p:nvGraphicFramePr>
          <p:cNvPr id="20" name="표 19">
            <a:extLst>
              <a:ext uri="{FF2B5EF4-FFF2-40B4-BE49-F238E27FC236}">
                <a16:creationId xmlns:a16="http://schemas.microsoft.com/office/drawing/2014/main" id="{AF52EF29-DE0C-470E-B96A-E7A6C45C9718}"/>
              </a:ext>
            </a:extLst>
          </p:cNvPr>
          <p:cNvGraphicFramePr>
            <a:graphicFrameLocks noGrp="1"/>
          </p:cNvGraphicFramePr>
          <p:nvPr>
            <p:extLst/>
          </p:nvPr>
        </p:nvGraphicFramePr>
        <p:xfrm>
          <a:off x="1400055" y="1800264"/>
          <a:ext cx="1371630" cy="617235"/>
        </p:xfrm>
        <a:graphic>
          <a:graphicData uri="http://schemas.openxmlformats.org/drawingml/2006/table">
            <a:tbl>
              <a:tblPr bandRow="1">
                <a:tableStyleId>{C083E6E3-FA7D-4D7B-A595-EF9225AFEA82}</a:tableStyleId>
              </a:tblPr>
              <a:tblGrid>
                <a:gridCol w="571465">
                  <a:extLst>
                    <a:ext uri="{9D8B030D-6E8A-4147-A177-3AD203B41FA5}">
                      <a16:colId xmlns:a16="http://schemas.microsoft.com/office/drawing/2014/main" val="4012878298"/>
                    </a:ext>
                  </a:extLst>
                </a:gridCol>
                <a:gridCol w="800165">
                  <a:extLst>
                    <a:ext uri="{9D8B030D-6E8A-4147-A177-3AD203B41FA5}">
                      <a16:colId xmlns:a16="http://schemas.microsoft.com/office/drawing/2014/main" val="1352318410"/>
                    </a:ext>
                  </a:extLst>
                </a:gridCol>
              </a:tblGrid>
              <a:tr h="205745">
                <a:tc>
                  <a:txBody>
                    <a:bodyPr/>
                    <a:lstStyle/>
                    <a:p>
                      <a:pPr latinLnBrk="1"/>
                      <a:r>
                        <a:rPr lang="en-US" altLang="ko-KR" sz="700">
                          <a:latin typeface="Raleway" panose="020B0503030101060003" pitchFamily="34" charset="0"/>
                        </a:rPr>
                        <a:t>Period</a:t>
                      </a:r>
                    </a:p>
                  </a:txBody>
                  <a:tcPr marL="68580" marR="68580" marT="34290" marB="34290" anchor="ctr"/>
                </a:tc>
                <a:tc>
                  <a:txBody>
                    <a:bodyPr/>
                    <a:lstStyle/>
                    <a:p>
                      <a:pPr algn="r" latinLnBrk="1"/>
                      <a:r>
                        <a:rPr lang="en-US" altLang="ko-KR" sz="700">
                          <a:latin typeface="Raleway" panose="020B0503030101060003" pitchFamily="34" charset="0"/>
                        </a:rPr>
                        <a:t>18 BCE – 660 CE</a:t>
                      </a:r>
                    </a:p>
                  </a:txBody>
                  <a:tcPr marL="68580" marR="68580" marT="34290" marB="34290" anchor="ctr"/>
                </a:tc>
                <a:extLst>
                  <a:ext uri="{0D108BD9-81ED-4DB2-BD59-A6C34878D82A}">
                    <a16:rowId xmlns:a16="http://schemas.microsoft.com/office/drawing/2014/main" val="3061227194"/>
                  </a:ext>
                </a:extLst>
              </a:tr>
              <a:tr h="205745">
                <a:tc>
                  <a:txBody>
                    <a:bodyPr/>
                    <a:lstStyle/>
                    <a:p>
                      <a:pPr latinLnBrk="1"/>
                      <a:r>
                        <a:rPr lang="en-US" altLang="ko-KR" sz="700">
                          <a:latin typeface="Raleway" panose="020B0503030101060003" pitchFamily="34" charset="0"/>
                        </a:rPr>
                        <a:t>Capital</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Seoul </a:t>
                      </a:r>
                      <a:r>
                        <a:rPr lang="en-US" altLang="ko-KR" sz="400">
                          <a:latin typeface="Raleway" panose="020B0503030101060003" pitchFamily="34" charset="0"/>
                        </a:rPr>
                        <a:t>(18 BC~475 AD)</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503493824"/>
                  </a:ext>
                </a:extLst>
              </a:tr>
              <a:tr h="205745">
                <a:tc>
                  <a:txBody>
                    <a:bodyPr/>
                    <a:lstStyle/>
                    <a:p>
                      <a:pPr marL="0" marR="0" lvl="0" indent="0" algn="l" defTabSz="1439997" rtl="0" eaLnBrk="1" fontAlgn="auto" latinLnBrk="1" hangingPunct="1">
                        <a:lnSpc>
                          <a:spcPct val="100000"/>
                        </a:lnSpc>
                        <a:spcBef>
                          <a:spcPts val="0"/>
                        </a:spcBef>
                        <a:spcAft>
                          <a:spcPts val="0"/>
                        </a:spcAft>
                        <a:buClrTx/>
                        <a:buSzTx/>
                        <a:buFontTx/>
                        <a:buNone/>
                        <a:tabLst/>
                        <a:defRPr/>
                      </a:pPr>
                      <a:r>
                        <a:rPr lang="en-US" altLang="ko-KR" sz="700">
                          <a:latin typeface="Raleway" panose="020B0503030101060003" pitchFamily="34" charset="0"/>
                        </a:rPr>
                        <a:t>Language</a:t>
                      </a:r>
                      <a:endParaRPr lang="ko-KR" altLang="en-US" sz="700">
                        <a:latin typeface="Raleway" panose="020B0503030101060003" pitchFamily="34" charset="0"/>
                      </a:endParaRPr>
                    </a:p>
                  </a:txBody>
                  <a:tcPr marL="68580" marR="68580" marT="34290" marB="34290" anchor="ctr"/>
                </a:tc>
                <a:tc>
                  <a:txBody>
                    <a:bodyPr/>
                    <a:lstStyle/>
                    <a:p>
                      <a:pPr marL="0" marR="0" lvl="0" indent="0" algn="r" defTabSz="1439997" rtl="0" eaLnBrk="1" fontAlgn="auto" latinLnBrk="1" hangingPunct="1">
                        <a:lnSpc>
                          <a:spcPct val="100000"/>
                        </a:lnSpc>
                        <a:spcBef>
                          <a:spcPts val="0"/>
                        </a:spcBef>
                        <a:spcAft>
                          <a:spcPts val="0"/>
                        </a:spcAft>
                        <a:buClrTx/>
                        <a:buSzTx/>
                        <a:buFontTx/>
                        <a:buNone/>
                        <a:tabLst/>
                        <a:defRPr/>
                      </a:pPr>
                      <a:r>
                        <a:rPr lang="en-US" altLang="ko-KR" sz="700">
                          <a:latin typeface="Raleway" panose="020B0503030101060003" pitchFamily="34" charset="0"/>
                        </a:rPr>
                        <a:t>Ancient Korean</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673401476"/>
                  </a:ext>
                </a:extLst>
              </a:tr>
            </a:tbl>
          </a:graphicData>
        </a:graphic>
      </p:graphicFrame>
      <p:graphicFrame>
        <p:nvGraphicFramePr>
          <p:cNvPr id="22" name="표 21">
            <a:extLst>
              <a:ext uri="{FF2B5EF4-FFF2-40B4-BE49-F238E27FC236}">
                <a16:creationId xmlns:a16="http://schemas.microsoft.com/office/drawing/2014/main" id="{F67C35BE-1914-4B06-91EA-6C7F822BF0B3}"/>
              </a:ext>
            </a:extLst>
          </p:cNvPr>
          <p:cNvGraphicFramePr>
            <a:graphicFrameLocks noGrp="1"/>
          </p:cNvGraphicFramePr>
          <p:nvPr>
            <p:extLst/>
          </p:nvPr>
        </p:nvGraphicFramePr>
        <p:xfrm>
          <a:off x="2943139" y="1800264"/>
          <a:ext cx="1457357" cy="617235"/>
        </p:xfrm>
        <a:graphic>
          <a:graphicData uri="http://schemas.openxmlformats.org/drawingml/2006/table">
            <a:tbl>
              <a:tblPr bandRow="1">
                <a:tableStyleId>{C083E6E3-FA7D-4D7B-A595-EF9225AFEA82}</a:tableStyleId>
              </a:tblPr>
              <a:tblGrid>
                <a:gridCol w="654904">
                  <a:extLst>
                    <a:ext uri="{9D8B030D-6E8A-4147-A177-3AD203B41FA5}">
                      <a16:colId xmlns:a16="http://schemas.microsoft.com/office/drawing/2014/main" val="4012878298"/>
                    </a:ext>
                  </a:extLst>
                </a:gridCol>
                <a:gridCol w="802453">
                  <a:extLst>
                    <a:ext uri="{9D8B030D-6E8A-4147-A177-3AD203B41FA5}">
                      <a16:colId xmlns:a16="http://schemas.microsoft.com/office/drawing/2014/main" val="391956796"/>
                    </a:ext>
                  </a:extLst>
                </a:gridCol>
              </a:tblGrid>
              <a:tr h="205745">
                <a:tc>
                  <a:txBody>
                    <a:bodyPr/>
                    <a:lstStyle/>
                    <a:p>
                      <a:pPr latinLnBrk="1"/>
                      <a:r>
                        <a:rPr lang="en-US" altLang="ko-KR" sz="700">
                          <a:latin typeface="Raleway" panose="020B0503030101060003" pitchFamily="34" charset="0"/>
                        </a:rPr>
                        <a:t>Government</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Monarchy</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3061227194"/>
                  </a:ext>
                </a:extLst>
              </a:tr>
              <a:tr h="205745">
                <a:tc>
                  <a:txBody>
                    <a:bodyPr/>
                    <a:lstStyle/>
                    <a:p>
                      <a:pPr latinLnBrk="1"/>
                      <a:r>
                        <a:rPr lang="en-US" altLang="ko-KR" sz="700">
                          <a:latin typeface="Raleway" panose="020B0503030101060003" pitchFamily="34" charset="0"/>
                        </a:rPr>
                        <a:t>Population</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750K </a:t>
                      </a:r>
                      <a:r>
                        <a:rPr lang="en-US" altLang="ko-KR" sz="400">
                          <a:latin typeface="Raleway" panose="020B0503030101060003" pitchFamily="34" charset="0"/>
                        </a:rPr>
                        <a:t>(in 7</a:t>
                      </a:r>
                      <a:r>
                        <a:rPr lang="en-US" altLang="ko-KR" sz="400" baseline="30000">
                          <a:latin typeface="Raleway" panose="020B0503030101060003" pitchFamily="34" charset="0"/>
                        </a:rPr>
                        <a:t>th</a:t>
                      </a:r>
                      <a:r>
                        <a:rPr lang="en-US" altLang="ko-KR" sz="400">
                          <a:latin typeface="Raleway" panose="020B0503030101060003" pitchFamily="34" charset="0"/>
                        </a:rPr>
                        <a:t> c.)</a:t>
                      </a:r>
                      <a:endParaRPr lang="ko-KR" altLang="en-US" sz="400">
                        <a:latin typeface="Raleway" panose="020B0503030101060003" pitchFamily="34" charset="0"/>
                      </a:endParaRPr>
                    </a:p>
                  </a:txBody>
                  <a:tcPr marL="68580" marR="68580" marT="34290" marB="34290" anchor="ctr"/>
                </a:tc>
                <a:extLst>
                  <a:ext uri="{0D108BD9-81ED-4DB2-BD59-A6C34878D82A}">
                    <a16:rowId xmlns:a16="http://schemas.microsoft.com/office/drawing/2014/main" val="1503493824"/>
                  </a:ext>
                </a:extLst>
              </a:tr>
              <a:tr h="205745">
                <a:tc>
                  <a:txBody>
                    <a:bodyPr/>
                    <a:lstStyle/>
                    <a:p>
                      <a:pPr latinLnBrk="1"/>
                      <a:r>
                        <a:rPr lang="en-US" altLang="ko-KR" sz="700">
                          <a:latin typeface="Raleway" panose="020B0503030101060003" pitchFamily="34" charset="0"/>
                        </a:rPr>
                        <a:t>Religion</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Buddhism</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673401476"/>
                  </a:ext>
                </a:extLst>
              </a:tr>
            </a:tbl>
          </a:graphicData>
        </a:graphic>
      </p:graphicFrame>
      <p:sp>
        <p:nvSpPr>
          <p:cNvPr id="23" name="TextBox 22">
            <a:extLst>
              <a:ext uri="{FF2B5EF4-FFF2-40B4-BE49-F238E27FC236}">
                <a16:creationId xmlns:a16="http://schemas.microsoft.com/office/drawing/2014/main" id="{B91CE055-7772-442C-841C-B2208669E26B}"/>
              </a:ext>
            </a:extLst>
          </p:cNvPr>
          <p:cNvSpPr txBox="1"/>
          <p:nvPr/>
        </p:nvSpPr>
        <p:spPr>
          <a:xfrm>
            <a:off x="1314328" y="3943437"/>
            <a:ext cx="710964" cy="282834"/>
          </a:xfrm>
          <a:prstGeom prst="rect">
            <a:avLst/>
          </a:prstGeom>
          <a:noFill/>
        </p:spPr>
        <p:txBody>
          <a:bodyPr wrap="none" rtlCol="0">
            <a:spAutoFit/>
          </a:bodyPr>
          <a:lstStyle/>
          <a:p>
            <a:r>
              <a:rPr lang="en-US" altLang="ko-KR" sz="1238" b="1" spc="-112">
                <a:solidFill>
                  <a:srgbClr val="FFCC00"/>
                </a:solidFill>
                <a:latin typeface="나눔스퀘어라운드 ExtraBold" panose="020B0600000101010101" pitchFamily="50" charset="-127"/>
                <a:ea typeface="나눔스퀘어라운드 ExtraBold" panose="020B0600000101010101" pitchFamily="50" charset="-127"/>
              </a:rPr>
              <a:t>Location</a:t>
            </a:r>
            <a:endParaRPr lang="en-US" altLang="ko-KR" sz="1334" b="1" spc="-112">
              <a:solidFill>
                <a:srgbClr val="FFCC00"/>
              </a:solidFill>
              <a:latin typeface="나눔스퀘어라운드 ExtraBold" panose="020B0600000101010101" pitchFamily="50" charset="-127"/>
              <a:ea typeface="나눔스퀘어라운드 ExtraBold" panose="020B0600000101010101" pitchFamily="50" charset="-127"/>
            </a:endParaRPr>
          </a:p>
        </p:txBody>
      </p:sp>
      <p:sp>
        <p:nvSpPr>
          <p:cNvPr id="24" name="TextBox 23">
            <a:extLst>
              <a:ext uri="{FF2B5EF4-FFF2-40B4-BE49-F238E27FC236}">
                <a16:creationId xmlns:a16="http://schemas.microsoft.com/office/drawing/2014/main" id="{A23D90B1-EB9E-460D-8831-5BD3FD8445CB}"/>
              </a:ext>
            </a:extLst>
          </p:cNvPr>
          <p:cNvSpPr txBox="1"/>
          <p:nvPr/>
        </p:nvSpPr>
        <p:spPr>
          <a:xfrm>
            <a:off x="2943139" y="3686256"/>
            <a:ext cx="1489126" cy="282834"/>
          </a:xfrm>
          <a:prstGeom prst="rect">
            <a:avLst/>
          </a:prstGeom>
          <a:noFill/>
        </p:spPr>
        <p:txBody>
          <a:bodyPr wrap="none" rtlCol="0">
            <a:spAutoFit/>
          </a:bodyPr>
          <a:lstStyle/>
          <a:p>
            <a:r>
              <a:rPr lang="en-US" altLang="ko-KR" sz="1238" b="1" spc="-112">
                <a:solidFill>
                  <a:srgbClr val="FFCC00"/>
                </a:solidFill>
                <a:latin typeface="나눔스퀘어라운드 ExtraBold" panose="020B0600000101010101" pitchFamily="50" charset="-127"/>
                <a:ea typeface="나눔스퀘어라운드 ExtraBold" panose="020B0600000101010101" pitchFamily="50" charset="-127"/>
              </a:rPr>
              <a:t>Brother of Goguryeo</a:t>
            </a:r>
          </a:p>
        </p:txBody>
      </p:sp>
      <p:sp>
        <p:nvSpPr>
          <p:cNvPr id="25" name="TextBox 24">
            <a:extLst>
              <a:ext uri="{FF2B5EF4-FFF2-40B4-BE49-F238E27FC236}">
                <a16:creationId xmlns:a16="http://schemas.microsoft.com/office/drawing/2014/main" id="{9B1AAE3C-FBD3-4E80-A139-989C5A6968C1}"/>
              </a:ext>
            </a:extLst>
          </p:cNvPr>
          <p:cNvSpPr txBox="1"/>
          <p:nvPr/>
        </p:nvSpPr>
        <p:spPr>
          <a:xfrm>
            <a:off x="4743403" y="171454"/>
            <a:ext cx="1147430" cy="282834"/>
          </a:xfrm>
          <a:prstGeom prst="rect">
            <a:avLst/>
          </a:prstGeom>
          <a:noFill/>
        </p:spPr>
        <p:txBody>
          <a:bodyPr wrap="none" rtlCol="0">
            <a:spAutoFit/>
          </a:bodyPr>
          <a:lstStyle/>
          <a:p>
            <a:r>
              <a:rPr lang="en-US" altLang="ko-KR" sz="1238" b="1" spc="-112">
                <a:solidFill>
                  <a:srgbClr val="FFCC00"/>
                </a:solidFill>
                <a:latin typeface="나눔스퀘어라운드 ExtraBold" panose="020B0600000101010101" pitchFamily="50" charset="-127"/>
                <a:ea typeface="나눔스퀘어라운드 ExtraBold" panose="020B0600000101010101" pitchFamily="50" charset="-127"/>
              </a:rPr>
              <a:t>Friend of Japan</a:t>
            </a:r>
          </a:p>
        </p:txBody>
      </p:sp>
      <p:sp>
        <p:nvSpPr>
          <p:cNvPr id="26" name="TextBox 25">
            <a:extLst>
              <a:ext uri="{FF2B5EF4-FFF2-40B4-BE49-F238E27FC236}">
                <a16:creationId xmlns:a16="http://schemas.microsoft.com/office/drawing/2014/main" id="{0102E02D-D866-4622-A9DF-5528D6FF3CFC}"/>
              </a:ext>
            </a:extLst>
          </p:cNvPr>
          <p:cNvSpPr txBox="1"/>
          <p:nvPr/>
        </p:nvSpPr>
        <p:spPr>
          <a:xfrm>
            <a:off x="6286487" y="1543084"/>
            <a:ext cx="1601336" cy="282834"/>
          </a:xfrm>
          <a:prstGeom prst="rect">
            <a:avLst/>
          </a:prstGeom>
          <a:noFill/>
        </p:spPr>
        <p:txBody>
          <a:bodyPr wrap="none" rtlCol="0">
            <a:spAutoFit/>
          </a:bodyPr>
          <a:lstStyle/>
          <a:p>
            <a:r>
              <a:rPr lang="en-US" altLang="ko-KR" sz="1238" b="1" spc="-112">
                <a:solidFill>
                  <a:srgbClr val="FFCC00"/>
                </a:solidFill>
                <a:latin typeface="나눔스퀘어라운드 ExtraBold" panose="020B0600000101010101" pitchFamily="50" charset="-127"/>
                <a:ea typeface="나눔스퀘어라운드 ExtraBold" panose="020B0600000101010101" pitchFamily="50" charset="-127"/>
              </a:rPr>
              <a:t>Buddhism and Taoism</a:t>
            </a:r>
          </a:p>
        </p:txBody>
      </p:sp>
      <p:sp>
        <p:nvSpPr>
          <p:cNvPr id="27" name="TextBox 26">
            <a:extLst>
              <a:ext uri="{FF2B5EF4-FFF2-40B4-BE49-F238E27FC236}">
                <a16:creationId xmlns:a16="http://schemas.microsoft.com/office/drawing/2014/main" id="{ABB94BDD-F1E3-4B92-B691-485FCB91DE3F}"/>
              </a:ext>
            </a:extLst>
          </p:cNvPr>
          <p:cNvSpPr txBox="1"/>
          <p:nvPr/>
        </p:nvSpPr>
        <p:spPr>
          <a:xfrm>
            <a:off x="4743404" y="2914714"/>
            <a:ext cx="1763368" cy="282834"/>
          </a:xfrm>
          <a:prstGeom prst="rect">
            <a:avLst/>
          </a:prstGeom>
          <a:noFill/>
        </p:spPr>
        <p:txBody>
          <a:bodyPr wrap="none" rtlCol="0">
            <a:spAutoFit/>
          </a:bodyPr>
          <a:lstStyle/>
          <a:p>
            <a:r>
              <a:rPr lang="en-US" altLang="ko-KR" sz="1238" b="1" spc="-112">
                <a:solidFill>
                  <a:srgbClr val="FFCC00"/>
                </a:solidFill>
                <a:latin typeface="나눔스퀘어라운드 ExtraBold" panose="020B0600000101010101" pitchFamily="50" charset="-127"/>
                <a:ea typeface="나눔스퀘어라운드 ExtraBold" panose="020B0600000101010101" pitchFamily="50" charset="-127"/>
              </a:rPr>
              <a:t>Tomb of King Muryeong</a:t>
            </a:r>
          </a:p>
        </p:txBody>
      </p:sp>
      <p:sp>
        <p:nvSpPr>
          <p:cNvPr id="28" name="TextBox 27">
            <a:extLst>
              <a:ext uri="{FF2B5EF4-FFF2-40B4-BE49-F238E27FC236}">
                <a16:creationId xmlns:a16="http://schemas.microsoft.com/office/drawing/2014/main" id="{75CC547E-77EC-4698-A784-98F6BDA4293D}"/>
              </a:ext>
            </a:extLst>
          </p:cNvPr>
          <p:cNvSpPr txBox="1"/>
          <p:nvPr/>
        </p:nvSpPr>
        <p:spPr>
          <a:xfrm>
            <a:off x="4743403" y="4286344"/>
            <a:ext cx="1733103" cy="282834"/>
          </a:xfrm>
          <a:prstGeom prst="rect">
            <a:avLst/>
          </a:prstGeom>
          <a:noFill/>
        </p:spPr>
        <p:txBody>
          <a:bodyPr wrap="none" rtlCol="0">
            <a:spAutoFit/>
          </a:bodyPr>
          <a:lstStyle/>
          <a:p>
            <a:r>
              <a:rPr lang="en-US" altLang="ko-KR" sz="1238" b="1" spc="-112">
                <a:solidFill>
                  <a:srgbClr val="FFCC00"/>
                </a:solidFill>
                <a:latin typeface="나눔스퀘어라운드 ExtraBold" panose="020B0600000101010101" pitchFamily="50" charset="-127"/>
                <a:ea typeface="나눔스퀘어라운드 ExtraBold" panose="020B0600000101010101" pitchFamily="50" charset="-127"/>
              </a:rPr>
              <a:t>Three Keys to the Baekje</a:t>
            </a:r>
          </a:p>
        </p:txBody>
      </p:sp>
      <p:sp>
        <p:nvSpPr>
          <p:cNvPr id="36" name="TextBox 35">
            <a:extLst>
              <a:ext uri="{FF2B5EF4-FFF2-40B4-BE49-F238E27FC236}">
                <a16:creationId xmlns:a16="http://schemas.microsoft.com/office/drawing/2014/main" id="{A8C2135C-37A2-4F52-A3DA-35178FE942C2}"/>
              </a:ext>
            </a:extLst>
          </p:cNvPr>
          <p:cNvSpPr txBox="1"/>
          <p:nvPr/>
        </p:nvSpPr>
        <p:spPr>
          <a:xfrm>
            <a:off x="1313861" y="4178329"/>
            <a:ext cx="1457354" cy="913583"/>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Baekje was located in southwestern Korea. At its peak in the 4</a:t>
            </a:r>
            <a:r>
              <a:rPr lang="en-US" altLang="ko-KR" sz="667" baseline="30000">
                <a:latin typeface="Raleway" panose="020B0503030101060003" pitchFamily="34" charset="0"/>
                <a:ea typeface="나눔스퀘어라운드 ExtraBold" panose="020B0600000101010101" pitchFamily="50" charset="-127"/>
              </a:rPr>
              <a:t>th</a:t>
            </a:r>
            <a:r>
              <a:rPr lang="en-US" altLang="ko-KR" sz="667">
                <a:latin typeface="Raleway" panose="020B0503030101060003" pitchFamily="34" charset="0"/>
                <a:ea typeface="나눔스퀘어라운드 ExtraBold" panose="020B0600000101010101" pitchFamily="50" charset="-127"/>
              </a:rPr>
              <a:t> century, Baekje controlled most of western Korea, as far north as Pyongyang. Some records told that Baekje even held territories in China, but yet controversial.</a:t>
            </a:r>
          </a:p>
        </p:txBody>
      </p:sp>
      <p:sp>
        <p:nvSpPr>
          <p:cNvPr id="37" name="TextBox 36">
            <a:extLst>
              <a:ext uri="{FF2B5EF4-FFF2-40B4-BE49-F238E27FC236}">
                <a16:creationId xmlns:a16="http://schemas.microsoft.com/office/drawing/2014/main" id="{3122DE53-FB3F-4793-82B4-5B81B54EB1F5}"/>
              </a:ext>
            </a:extLst>
          </p:cNvPr>
          <p:cNvSpPr txBox="1"/>
          <p:nvPr/>
        </p:nvSpPr>
        <p:spPr>
          <a:xfrm>
            <a:off x="2943142" y="3921148"/>
            <a:ext cx="1457354" cy="1192121"/>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Baekje</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was</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founded</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by</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Onjo,</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the third son of Goguryeo’s founder Jumong.</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Jumong had a left son, Yuri, in Buyeo when he left that kingdom. After Goguryeo was founded, Yuri arrived Goguryeo and became a crown prince.</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Onjo left Goguryeo and found their own kingdom in Seoul.</a:t>
            </a:r>
          </a:p>
        </p:txBody>
      </p:sp>
      <p:sp>
        <p:nvSpPr>
          <p:cNvPr id="38" name="TextBox 37">
            <a:extLst>
              <a:ext uri="{FF2B5EF4-FFF2-40B4-BE49-F238E27FC236}">
                <a16:creationId xmlns:a16="http://schemas.microsoft.com/office/drawing/2014/main" id="{8C1846C9-9015-43E6-83A4-1E5F104D5392}"/>
              </a:ext>
            </a:extLst>
          </p:cNvPr>
          <p:cNvSpPr txBox="1"/>
          <p:nvPr/>
        </p:nvSpPr>
        <p:spPr>
          <a:xfrm>
            <a:off x="4743403" y="406346"/>
            <a:ext cx="1457354" cy="1155509"/>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Baekje was the first and only country that Japan gave military support in Korean history.</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Baekje and Japan were strong allies. There was a Tenno* who is half-Baekje. Also, Baekje gave much cultural influence on Japan. Even some restored Baekje buildings are quite similar to Japanese style like Horyuji.</a:t>
            </a:r>
          </a:p>
        </p:txBody>
      </p:sp>
      <p:sp>
        <p:nvSpPr>
          <p:cNvPr id="39" name="TextBox 38">
            <a:extLst>
              <a:ext uri="{FF2B5EF4-FFF2-40B4-BE49-F238E27FC236}">
                <a16:creationId xmlns:a16="http://schemas.microsoft.com/office/drawing/2014/main" id="{5F8B5042-8A48-4308-A875-73FF8C5FBAA7}"/>
              </a:ext>
            </a:extLst>
          </p:cNvPr>
          <p:cNvSpPr txBox="1"/>
          <p:nvPr/>
        </p:nvSpPr>
        <p:spPr>
          <a:xfrm>
            <a:off x="6286592" y="1777976"/>
            <a:ext cx="1457354" cy="950197"/>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The art of Baekje was based on Buddhism and Taoism.</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The burner on the left shows the peak of it. This gilt-bronze burner is gorgeous and very detailed. Experts said it is more beautiful when it burns the incense and emits the smoke.</a:t>
            </a:r>
          </a:p>
        </p:txBody>
      </p:sp>
      <p:sp>
        <p:nvSpPr>
          <p:cNvPr id="40" name="TextBox 39">
            <a:extLst>
              <a:ext uri="{FF2B5EF4-FFF2-40B4-BE49-F238E27FC236}">
                <a16:creationId xmlns:a16="http://schemas.microsoft.com/office/drawing/2014/main" id="{BB482D5C-11C6-4051-BB0F-375D70D4CE95}"/>
              </a:ext>
            </a:extLst>
          </p:cNvPr>
          <p:cNvSpPr txBox="1"/>
          <p:nvPr/>
        </p:nvSpPr>
        <p:spPr>
          <a:xfrm>
            <a:off x="4743403" y="3149606"/>
            <a:ext cx="1457354" cy="1258165"/>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This tomb was discovered in 1971. It has not been robbed because it was buried entirely, and the mound was too low to think that the slope was the tomb. Lots of artifacts of Baekje was founded. </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Without the discovery of the tomb, we cannot know the culture, technology of the Baekje like this.</a:t>
            </a:r>
          </a:p>
        </p:txBody>
      </p:sp>
      <p:sp>
        <p:nvSpPr>
          <p:cNvPr id="41" name="TextBox 40">
            <a:extLst>
              <a:ext uri="{FF2B5EF4-FFF2-40B4-BE49-F238E27FC236}">
                <a16:creationId xmlns:a16="http://schemas.microsoft.com/office/drawing/2014/main" id="{4E9287EE-F5A1-4C55-89EA-36CFF5E9E49B}"/>
              </a:ext>
            </a:extLst>
          </p:cNvPr>
          <p:cNvSpPr txBox="1"/>
          <p:nvPr/>
        </p:nvSpPr>
        <p:spPr>
          <a:xfrm>
            <a:off x="4786270" y="4521236"/>
            <a:ext cx="3161901" cy="502958"/>
          </a:xfrm>
          <a:prstGeom prst="rect">
            <a:avLst/>
          </a:prstGeom>
          <a:noFill/>
        </p:spPr>
        <p:txBody>
          <a:bodyPr wrap="square" rtlCol="0">
            <a:spAutoFit/>
          </a:bodyPr>
          <a:lstStyle/>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Baekje changed its name three times in its history.</a:t>
            </a:r>
          </a:p>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The correct location of their first capital is not exactly the same as the current Seoul, but the southern part of Seoul.</a:t>
            </a:r>
          </a:p>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Japanese Emperor Ganmu was a descendent of King Muryeong of Baekje.</a:t>
            </a:r>
          </a:p>
        </p:txBody>
      </p:sp>
      <p:sp>
        <p:nvSpPr>
          <p:cNvPr id="42" name="TextBox 41">
            <a:extLst>
              <a:ext uri="{FF2B5EF4-FFF2-40B4-BE49-F238E27FC236}">
                <a16:creationId xmlns:a16="http://schemas.microsoft.com/office/drawing/2014/main" id="{422B14D9-76EF-4C64-9580-9EE3718B819C}"/>
              </a:ext>
            </a:extLst>
          </p:cNvPr>
          <p:cNvSpPr txBox="1"/>
          <p:nvPr/>
        </p:nvSpPr>
        <p:spPr>
          <a:xfrm>
            <a:off x="6372214" y="1285903"/>
            <a:ext cx="1457357"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Horyuji (7</a:t>
            </a:r>
            <a:r>
              <a:rPr lang="en-US" altLang="ko-KR" sz="572" baseline="30000">
                <a:latin typeface="Raleway" panose="020B0503030101060003" pitchFamily="34" charset="0"/>
                <a:ea typeface="나눔스퀘어라운드 ExtraBold" panose="020B0600000101010101" pitchFamily="50" charset="-127"/>
              </a:rPr>
              <a:t>th</a:t>
            </a:r>
            <a:r>
              <a:rPr lang="en-US" altLang="ko-KR" sz="572">
                <a:latin typeface="Raleway" panose="020B0503030101060003" pitchFamily="34" charset="0"/>
                <a:ea typeface="나눔스퀘어라운드 ExtraBold" panose="020B0600000101010101" pitchFamily="50" charset="-127"/>
              </a:rPr>
              <a:t> c., Nara, Japan)</a:t>
            </a:r>
          </a:p>
          <a:p>
            <a:pPr algn="r"/>
            <a:r>
              <a:rPr lang="en-US" altLang="ko-KR" sz="572">
                <a:latin typeface="Raleway" panose="020B0503030101060003" pitchFamily="34" charset="0"/>
                <a:ea typeface="나눔스퀘어라운드 ExtraBold" panose="020B0600000101010101" pitchFamily="50" charset="-127"/>
              </a:rPr>
              <a:t>(Picture by Wikipedia user Nekosuki)</a:t>
            </a:r>
          </a:p>
        </p:txBody>
      </p:sp>
      <p:sp>
        <p:nvSpPr>
          <p:cNvPr id="43" name="TextBox 42">
            <a:extLst>
              <a:ext uri="{FF2B5EF4-FFF2-40B4-BE49-F238E27FC236}">
                <a16:creationId xmlns:a16="http://schemas.microsoft.com/office/drawing/2014/main" id="{6AF25D31-CB0C-4A36-A912-3DF5AA8EB487}"/>
              </a:ext>
            </a:extLst>
          </p:cNvPr>
          <p:cNvSpPr txBox="1"/>
          <p:nvPr/>
        </p:nvSpPr>
        <p:spPr>
          <a:xfrm>
            <a:off x="6215430" y="4029164"/>
            <a:ext cx="1614141" cy="444481"/>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Interior of the tomb of King Muryeong (Korea)</a:t>
            </a:r>
          </a:p>
          <a:p>
            <a:pPr algn="r"/>
            <a:r>
              <a:rPr lang="en-US" altLang="ko-KR" sz="572">
                <a:latin typeface="Raleway" panose="020B0503030101060003" pitchFamily="34" charset="0"/>
                <a:ea typeface="나눔스퀘어라운드 ExtraBold" panose="020B0600000101010101" pitchFamily="50" charset="-127"/>
              </a:rPr>
              <a:t>This photo is not taken at the real tomb</a:t>
            </a:r>
          </a:p>
          <a:p>
            <a:pPr algn="r"/>
            <a:r>
              <a:rPr lang="en-US" altLang="ko-KR" sz="572">
                <a:latin typeface="Raleway" panose="020B0503030101060003" pitchFamily="34" charset="0"/>
                <a:ea typeface="나눔스퀘어라운드 ExtraBold" panose="020B0600000101010101" pitchFamily="50" charset="-127"/>
              </a:rPr>
              <a:t>but the replica</a:t>
            </a:r>
          </a:p>
        </p:txBody>
      </p:sp>
      <p:sp>
        <p:nvSpPr>
          <p:cNvPr id="44" name="TextBox 43">
            <a:extLst>
              <a:ext uri="{FF2B5EF4-FFF2-40B4-BE49-F238E27FC236}">
                <a16:creationId xmlns:a16="http://schemas.microsoft.com/office/drawing/2014/main" id="{B0181DED-D2E1-4B51-B40F-4E493948662C}"/>
              </a:ext>
            </a:extLst>
          </p:cNvPr>
          <p:cNvSpPr txBox="1"/>
          <p:nvPr/>
        </p:nvSpPr>
        <p:spPr>
          <a:xfrm>
            <a:off x="4743403" y="2657534"/>
            <a:ext cx="1457357"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Gilt-bronze Incense Burner of Baekje</a:t>
            </a:r>
          </a:p>
          <a:p>
            <a:pPr algn="r"/>
            <a:r>
              <a:rPr lang="en-US" altLang="ko-KR" sz="572">
                <a:latin typeface="Raleway" panose="020B0503030101060003" pitchFamily="34" charset="0"/>
                <a:ea typeface="나눔스퀘어라운드 ExtraBold" panose="020B0600000101010101" pitchFamily="50" charset="-127"/>
              </a:rPr>
              <a:t>(6</a:t>
            </a:r>
            <a:r>
              <a:rPr lang="en-US" altLang="ko-KR" sz="572" baseline="30000">
                <a:latin typeface="Raleway" panose="020B0503030101060003" pitchFamily="34" charset="0"/>
                <a:ea typeface="나눔스퀘어라운드 ExtraBold" panose="020B0600000101010101" pitchFamily="50" charset="-127"/>
              </a:rPr>
              <a:t>th</a:t>
            </a:r>
            <a:r>
              <a:rPr lang="en-US" altLang="ko-KR" sz="572">
                <a:latin typeface="Raleway" panose="020B0503030101060003" pitchFamily="34" charset="0"/>
                <a:ea typeface="나눔스퀘어라운드 ExtraBold" panose="020B0600000101010101" pitchFamily="50" charset="-127"/>
              </a:rPr>
              <a:t> c., Korea)</a:t>
            </a:r>
          </a:p>
        </p:txBody>
      </p:sp>
      <p:sp>
        <p:nvSpPr>
          <p:cNvPr id="45" name="TextBox 44">
            <a:extLst>
              <a:ext uri="{FF2B5EF4-FFF2-40B4-BE49-F238E27FC236}">
                <a16:creationId xmlns:a16="http://schemas.microsoft.com/office/drawing/2014/main" id="{05518C94-4980-4E79-BB8F-FBEA98D1A146}"/>
              </a:ext>
            </a:extLst>
          </p:cNvPr>
          <p:cNvSpPr txBox="1"/>
          <p:nvPr/>
        </p:nvSpPr>
        <p:spPr>
          <a:xfrm>
            <a:off x="1313862" y="3771983"/>
            <a:ext cx="1457352" cy="180370"/>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Baekje at its height at 375 CE</a:t>
            </a:r>
          </a:p>
        </p:txBody>
      </p:sp>
      <p:sp>
        <p:nvSpPr>
          <p:cNvPr id="54" name="TextBox 53">
            <a:extLst>
              <a:ext uri="{FF2B5EF4-FFF2-40B4-BE49-F238E27FC236}">
                <a16:creationId xmlns:a16="http://schemas.microsoft.com/office/drawing/2014/main" id="{08AC30EB-5A22-4308-81AE-570C27592855}"/>
              </a:ext>
            </a:extLst>
          </p:cNvPr>
          <p:cNvSpPr txBox="1"/>
          <p:nvPr/>
        </p:nvSpPr>
        <p:spPr>
          <a:xfrm>
            <a:off x="1255998" y="1105023"/>
            <a:ext cx="3429075" cy="268407"/>
          </a:xfrm>
          <a:prstGeom prst="rect">
            <a:avLst/>
          </a:prstGeom>
          <a:noFill/>
        </p:spPr>
        <p:txBody>
          <a:bodyPr wrap="square" rtlCol="0">
            <a:spAutoFit/>
          </a:bodyPr>
          <a:lstStyle/>
          <a:p>
            <a:pPr algn="r"/>
            <a:r>
              <a:rPr lang="en-US" altLang="ko-KR" sz="572" dirty="0" err="1">
                <a:latin typeface="Raleway" panose="020B0503030101060003" pitchFamily="34" charset="0"/>
                <a:ea typeface="나눔스퀘어라운드 ExtraBold" panose="020B0600000101010101" pitchFamily="50" charset="-127"/>
              </a:rPr>
              <a:t>Pungnaptoseong</a:t>
            </a:r>
            <a:r>
              <a:rPr lang="en-US" altLang="ko-KR" sz="572" dirty="0">
                <a:latin typeface="Raleway" panose="020B0503030101060003" pitchFamily="34" charset="0"/>
                <a:ea typeface="나눔스퀘어라운드 ExtraBold" panose="020B0600000101010101" pitchFamily="50" charset="-127"/>
              </a:rPr>
              <a:t>, which is the first capital of the </a:t>
            </a:r>
            <a:r>
              <a:rPr lang="en-US" altLang="ko-KR" sz="572" dirty="0" err="1">
                <a:latin typeface="Raleway" panose="020B0503030101060003" pitchFamily="34" charset="0"/>
                <a:ea typeface="나눔스퀘어라운드 ExtraBold" panose="020B0600000101010101" pitchFamily="50" charset="-127"/>
              </a:rPr>
              <a:t>Baekje</a:t>
            </a:r>
            <a:r>
              <a:rPr lang="en-US" altLang="ko-KR" sz="572" dirty="0">
                <a:latin typeface="Raleway" panose="020B0503030101060003" pitchFamily="34" charset="0"/>
                <a:ea typeface="나눔스퀘어라운드 ExtraBold" panose="020B0600000101010101" pitchFamily="50" charset="-127"/>
              </a:rPr>
              <a:t>. The green zones are the earthen wall.</a:t>
            </a:r>
          </a:p>
          <a:p>
            <a:pPr algn="r"/>
            <a:r>
              <a:rPr lang="en-US" altLang="ko-KR" sz="572" dirty="0">
                <a:latin typeface="Raleway" panose="020B0503030101060003" pitchFamily="34" charset="0"/>
                <a:ea typeface="나눔스퀘어라운드 ExtraBold" panose="020B0600000101010101" pitchFamily="50" charset="-127"/>
              </a:rPr>
              <a:t>(Picture by </a:t>
            </a:r>
            <a:r>
              <a:rPr lang="en-US" altLang="ko-KR" sz="572" dirty="0" err="1">
                <a:latin typeface="Raleway" panose="020B0503030101060003" pitchFamily="34" charset="0"/>
                <a:ea typeface="나눔스퀘어라운드 ExtraBold" panose="020B0600000101010101" pitchFamily="50" charset="-127"/>
              </a:rPr>
              <a:t>Naver</a:t>
            </a:r>
            <a:r>
              <a:rPr lang="en-US" altLang="ko-KR" sz="572" dirty="0">
                <a:latin typeface="Raleway" panose="020B0503030101060003" pitchFamily="34" charset="0"/>
                <a:ea typeface="나눔스퀘어라운드 ExtraBold" panose="020B0600000101010101" pitchFamily="50" charset="-127"/>
              </a:rPr>
              <a:t>)</a:t>
            </a:r>
          </a:p>
        </p:txBody>
      </p:sp>
      <p:pic>
        <p:nvPicPr>
          <p:cNvPr id="2052" name="Picture 4" descr="https://upload.wikimedia.org/wikipedia/commons/c/cd/History_of_Korea-375.png">
            <a:extLst>
              <a:ext uri="{FF2B5EF4-FFF2-40B4-BE49-F238E27FC236}">
                <a16:creationId xmlns:a16="http://schemas.microsoft.com/office/drawing/2014/main" id="{685F479D-08F5-4114-A6D2-42D2758CB53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1508" y="2571627"/>
            <a:ext cx="942996" cy="120017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6" name="Picture 8" descr="파일:갓-네이버항공뷰.jpg">
            <a:extLst>
              <a:ext uri="{FF2B5EF4-FFF2-40B4-BE49-F238E27FC236}">
                <a16:creationId xmlns:a16="http://schemas.microsoft.com/office/drawing/2014/main" id="{A29F2888-5A80-4E68-BACC-5D3CBA6E51C8}"/>
              </a:ext>
            </a:extLst>
          </p:cNvPr>
          <p:cNvPicPr>
            <a:picLocks noChangeArrowheads="1"/>
          </p:cNvPicPr>
          <p:nvPr/>
        </p:nvPicPr>
        <p:blipFill rotWithShape="1">
          <a:blip r:embed="rId7">
            <a:extLst>
              <a:ext uri="{28A0092B-C50C-407E-A947-70E740481C1C}">
                <a14:useLocalDpi xmlns:a14="http://schemas.microsoft.com/office/drawing/2010/main" val="0"/>
              </a:ext>
            </a:extLst>
          </a:blip>
          <a:srcRect l="4582" t="19798" r="6768" b="22030"/>
          <a:stretch/>
        </p:blipFill>
        <p:spPr bwMode="auto">
          <a:xfrm>
            <a:off x="1142874" y="0"/>
            <a:ext cx="3429075" cy="11144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2E7E7DE-6002-4191-9305-F0B3973F8A5D}"/>
              </a:ext>
            </a:extLst>
          </p:cNvPr>
          <p:cNvSpPr txBox="1"/>
          <p:nvPr/>
        </p:nvSpPr>
        <p:spPr>
          <a:xfrm>
            <a:off x="4786270" y="4957815"/>
            <a:ext cx="1457357" cy="180370"/>
          </a:xfrm>
          <a:prstGeom prst="rect">
            <a:avLst/>
          </a:prstGeom>
          <a:noFill/>
        </p:spPr>
        <p:txBody>
          <a:bodyPr wrap="square" rtlCol="0">
            <a:spAutoFit/>
          </a:bodyPr>
          <a:lstStyle/>
          <a:p>
            <a:pPr algn="just"/>
            <a:r>
              <a:rPr lang="en-US" altLang="ko-KR" sz="572">
                <a:latin typeface="Raleway" panose="020B0503030101060003" pitchFamily="34" charset="0"/>
                <a:ea typeface="나눔스퀘어라운드 ExtraBold" panose="020B0600000101010101" pitchFamily="50" charset="-127"/>
              </a:rPr>
              <a:t>* The emperor of Japan</a:t>
            </a:r>
          </a:p>
        </p:txBody>
      </p:sp>
    </p:spTree>
    <p:extLst>
      <p:ext uri="{BB962C8B-B14F-4D97-AF65-F5344CB8AC3E}">
        <p14:creationId xmlns:p14="http://schemas.microsoft.com/office/powerpoint/2010/main" val="1708342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F5AAF326-E351-422E-AA9A-56F59ECF5505}"/>
              </a:ext>
            </a:extLst>
          </p:cNvPr>
          <p:cNvSpPr txBox="1"/>
          <p:nvPr/>
        </p:nvSpPr>
        <p:spPr>
          <a:xfrm>
            <a:off x="2943139" y="3429076"/>
            <a:ext cx="1457352"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Il-gook Song, actor who played ‘</a:t>
            </a:r>
            <a:r>
              <a:rPr lang="en-US" altLang="ko-KR" sz="572" err="1">
                <a:latin typeface="Raleway" panose="020B0503030101060003" pitchFamily="34" charset="0"/>
                <a:ea typeface="나눔스퀘어라운드 ExtraBold" panose="020B0600000101010101" pitchFamily="50" charset="-127"/>
              </a:rPr>
              <a:t>Jumong</a:t>
            </a:r>
            <a:r>
              <a:rPr lang="en-US" altLang="ko-KR" sz="572">
                <a:latin typeface="Raleway" panose="020B0503030101060003" pitchFamily="34" charset="0"/>
                <a:ea typeface="나눔스퀘어라운드 ExtraBold" panose="020B0600000101010101" pitchFamily="50" charset="-127"/>
              </a:rPr>
              <a:t>’</a:t>
            </a:r>
          </a:p>
        </p:txBody>
      </p:sp>
      <p:pic>
        <p:nvPicPr>
          <p:cNvPr id="55" name="Picture 2" descr="주몽의 시련, 엄마의 자유연애 때문이었다 - 오마이뉴스 모바일">
            <a:extLst>
              <a:ext uri="{FF2B5EF4-FFF2-40B4-BE49-F238E27FC236}">
                <a16:creationId xmlns:a16="http://schemas.microsoft.com/office/drawing/2014/main" id="{850142FE-B52C-4140-A177-1649FC4A15AB}"/>
              </a:ext>
            </a:extLst>
          </p:cNvPr>
          <p:cNvPicPr>
            <a:picLocks noChangeArrowheads="1"/>
          </p:cNvPicPr>
          <p:nvPr/>
        </p:nvPicPr>
        <p:blipFill rotWithShape="1">
          <a:blip r:embed="rId2">
            <a:extLst>
              <a:ext uri="{28A0092B-C50C-407E-A947-70E740481C1C}">
                <a14:useLocalDpi xmlns:a14="http://schemas.microsoft.com/office/drawing/2010/main" val="0"/>
              </a:ext>
            </a:extLst>
          </a:blip>
          <a:srcRect t="9339" b="40138"/>
          <a:stretch/>
        </p:blipFill>
        <p:spPr bwMode="auto">
          <a:xfrm>
            <a:off x="2943139" y="2571807"/>
            <a:ext cx="1457357" cy="857269"/>
          </a:xfrm>
          <a:prstGeom prst="rect">
            <a:avLst/>
          </a:prstGeom>
          <a:solidFill>
            <a:srgbClr val="FFFFFF">
              <a:shade val="85000"/>
            </a:srgbClr>
          </a:solidFill>
          <a:ln w="381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cxnSp>
        <p:nvCxnSpPr>
          <p:cNvPr id="16" name="직선 연결선 15">
            <a:extLst>
              <a:ext uri="{FF2B5EF4-FFF2-40B4-BE49-F238E27FC236}">
                <a16:creationId xmlns:a16="http://schemas.microsoft.com/office/drawing/2014/main" id="{83D4D7A4-60AC-436C-8B6D-6656745D4006}"/>
              </a:ext>
            </a:extLst>
          </p:cNvPr>
          <p:cNvCxnSpPr>
            <a:cxnSpLocks/>
          </p:cNvCxnSpPr>
          <p:nvPr/>
        </p:nvCxnSpPr>
        <p:spPr>
          <a:xfrm>
            <a:off x="1314328" y="1200176"/>
            <a:ext cx="0" cy="121732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243BB6-B714-48BC-945D-3D136434BB11}"/>
              </a:ext>
            </a:extLst>
          </p:cNvPr>
          <p:cNvSpPr txBox="1"/>
          <p:nvPr/>
        </p:nvSpPr>
        <p:spPr>
          <a:xfrm>
            <a:off x="1400055" y="1200176"/>
            <a:ext cx="1211101" cy="385490"/>
          </a:xfrm>
          <a:prstGeom prst="rect">
            <a:avLst/>
          </a:prstGeom>
          <a:noFill/>
        </p:spPr>
        <p:txBody>
          <a:bodyPr wrap="none" rtlCol="0">
            <a:spAutoFit/>
          </a:bodyPr>
          <a:lstStyle/>
          <a:p>
            <a:r>
              <a:rPr lang="en-US" altLang="ko-KR" sz="1905" b="1" spc="-112" err="1">
                <a:effectLst>
                  <a:outerShdw blurRad="38100" dist="38100" dir="2700000" algn="tl">
                    <a:srgbClr val="000000">
                      <a:alpha val="43137"/>
                    </a:srgbClr>
                  </a:outerShdw>
                </a:effectLst>
                <a:latin typeface="나눔스퀘어라운드 ExtraBold" panose="020B0600000101010101" pitchFamily="50" charset="-127"/>
                <a:ea typeface="나눔스퀘어라운드 ExtraBold" panose="020B0600000101010101" pitchFamily="50" charset="-127"/>
              </a:rPr>
              <a:t>Goguryeo</a:t>
            </a:r>
            <a:endParaRPr lang="ko-KR" altLang="en-US" sz="1905" b="1" spc="-112">
              <a:effectLst>
                <a:outerShdw blurRad="38100" dist="38100" dir="2700000" algn="tl">
                  <a:srgbClr val="000000">
                    <a:alpha val="43137"/>
                  </a:srgbClr>
                </a:outerShdw>
              </a:effectLst>
              <a:latin typeface="나눔스퀘어라운드 ExtraBold" panose="020B0600000101010101" pitchFamily="50" charset="-127"/>
              <a:ea typeface="나눔스퀘어라운드 ExtraBold" panose="020B0600000101010101" pitchFamily="50" charset="-127"/>
            </a:endParaRPr>
          </a:p>
        </p:txBody>
      </p:sp>
      <p:sp>
        <p:nvSpPr>
          <p:cNvPr id="19" name="TextBox 18">
            <a:extLst>
              <a:ext uri="{FF2B5EF4-FFF2-40B4-BE49-F238E27FC236}">
                <a16:creationId xmlns:a16="http://schemas.microsoft.com/office/drawing/2014/main" id="{00F676DD-31B8-4999-9246-E38AE46C6F18}"/>
              </a:ext>
            </a:extLst>
          </p:cNvPr>
          <p:cNvSpPr txBox="1"/>
          <p:nvPr/>
        </p:nvSpPr>
        <p:spPr>
          <a:xfrm>
            <a:off x="1400055" y="1543084"/>
            <a:ext cx="3020827" cy="238976"/>
          </a:xfrm>
          <a:prstGeom prst="rect">
            <a:avLst/>
          </a:prstGeom>
          <a:noFill/>
        </p:spPr>
        <p:txBody>
          <a:bodyPr wrap="none" rtlCol="0">
            <a:spAutoFit/>
          </a:bodyPr>
          <a:lstStyle/>
          <a:p>
            <a:r>
              <a:rPr lang="en-US" altLang="ko-KR" sz="953" b="1" spc="-71">
                <a:solidFill>
                  <a:srgbClr val="FF3300"/>
                </a:solidFill>
                <a:latin typeface="나눔스퀘어라운드 ExtraBold" panose="020B0600000101010101" pitchFamily="50" charset="-127"/>
                <a:ea typeface="나눔스퀘어라운드 ExtraBold" panose="020B0600000101010101" pitchFamily="50" charset="-127"/>
              </a:rPr>
              <a:t>One of the Northernmost Country in the Korean History.</a:t>
            </a:r>
          </a:p>
        </p:txBody>
      </p:sp>
      <p:graphicFrame>
        <p:nvGraphicFramePr>
          <p:cNvPr id="20" name="표 19">
            <a:extLst>
              <a:ext uri="{FF2B5EF4-FFF2-40B4-BE49-F238E27FC236}">
                <a16:creationId xmlns:a16="http://schemas.microsoft.com/office/drawing/2014/main" id="{AF52EF29-DE0C-470E-B96A-E7A6C45C9718}"/>
              </a:ext>
            </a:extLst>
          </p:cNvPr>
          <p:cNvGraphicFramePr>
            <a:graphicFrameLocks noGrp="1"/>
          </p:cNvGraphicFramePr>
          <p:nvPr>
            <p:extLst/>
          </p:nvPr>
        </p:nvGraphicFramePr>
        <p:xfrm>
          <a:off x="1400055" y="1800264"/>
          <a:ext cx="1371630" cy="617235"/>
        </p:xfrm>
        <a:graphic>
          <a:graphicData uri="http://schemas.openxmlformats.org/drawingml/2006/table">
            <a:tbl>
              <a:tblPr bandRow="1">
                <a:tableStyleId>{C083E6E3-FA7D-4D7B-A595-EF9225AFEA82}</a:tableStyleId>
              </a:tblPr>
              <a:tblGrid>
                <a:gridCol w="571465">
                  <a:extLst>
                    <a:ext uri="{9D8B030D-6E8A-4147-A177-3AD203B41FA5}">
                      <a16:colId xmlns:a16="http://schemas.microsoft.com/office/drawing/2014/main" val="4012878298"/>
                    </a:ext>
                  </a:extLst>
                </a:gridCol>
                <a:gridCol w="800165">
                  <a:extLst>
                    <a:ext uri="{9D8B030D-6E8A-4147-A177-3AD203B41FA5}">
                      <a16:colId xmlns:a16="http://schemas.microsoft.com/office/drawing/2014/main" val="1352318410"/>
                    </a:ext>
                  </a:extLst>
                </a:gridCol>
              </a:tblGrid>
              <a:tr h="205745">
                <a:tc>
                  <a:txBody>
                    <a:bodyPr/>
                    <a:lstStyle/>
                    <a:p>
                      <a:pPr latinLnBrk="1"/>
                      <a:r>
                        <a:rPr lang="en-US" altLang="ko-KR" sz="700">
                          <a:latin typeface="Raleway" panose="020B0503030101060003" pitchFamily="34" charset="0"/>
                        </a:rPr>
                        <a:t>Period</a:t>
                      </a:r>
                    </a:p>
                  </a:txBody>
                  <a:tcPr marL="68580" marR="68580" marT="34290" marB="34290" anchor="ctr"/>
                </a:tc>
                <a:tc>
                  <a:txBody>
                    <a:bodyPr/>
                    <a:lstStyle/>
                    <a:p>
                      <a:pPr algn="r" latinLnBrk="1"/>
                      <a:r>
                        <a:rPr lang="en-US" altLang="ko-KR" sz="700">
                          <a:latin typeface="Raleway" panose="020B0503030101060003" pitchFamily="34" charset="0"/>
                        </a:rPr>
                        <a:t>37 BCE – 678 CE</a:t>
                      </a:r>
                    </a:p>
                  </a:txBody>
                  <a:tcPr marL="68580" marR="68580" marT="34290" marB="34290" anchor="ctr"/>
                </a:tc>
                <a:extLst>
                  <a:ext uri="{0D108BD9-81ED-4DB2-BD59-A6C34878D82A}">
                    <a16:rowId xmlns:a16="http://schemas.microsoft.com/office/drawing/2014/main" val="3061227194"/>
                  </a:ext>
                </a:extLst>
              </a:tr>
              <a:tr h="205745">
                <a:tc>
                  <a:txBody>
                    <a:bodyPr/>
                    <a:lstStyle/>
                    <a:p>
                      <a:pPr latinLnBrk="1"/>
                      <a:r>
                        <a:rPr lang="en-US" altLang="ko-KR" sz="700">
                          <a:latin typeface="Raleway" panose="020B0503030101060003" pitchFamily="34" charset="0"/>
                        </a:rPr>
                        <a:t>Capital</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Pyongyang </a:t>
                      </a:r>
                      <a:r>
                        <a:rPr lang="en-US" altLang="ko-KR" sz="400">
                          <a:latin typeface="Raleway" panose="020B0503030101060003" pitchFamily="34" charset="0"/>
                        </a:rPr>
                        <a:t>(427-678)</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503493824"/>
                  </a:ext>
                </a:extLst>
              </a:tr>
              <a:tr h="205745">
                <a:tc>
                  <a:txBody>
                    <a:bodyPr/>
                    <a:lstStyle/>
                    <a:p>
                      <a:pPr marL="0" marR="0" lvl="0" indent="0" algn="l" defTabSz="1439997" rtl="0" eaLnBrk="1" fontAlgn="auto" latinLnBrk="1" hangingPunct="1">
                        <a:lnSpc>
                          <a:spcPct val="100000"/>
                        </a:lnSpc>
                        <a:spcBef>
                          <a:spcPts val="0"/>
                        </a:spcBef>
                        <a:spcAft>
                          <a:spcPts val="0"/>
                        </a:spcAft>
                        <a:buClrTx/>
                        <a:buSzTx/>
                        <a:buFontTx/>
                        <a:buNone/>
                        <a:tabLst/>
                        <a:defRPr/>
                      </a:pPr>
                      <a:r>
                        <a:rPr lang="en-US" altLang="ko-KR" sz="700">
                          <a:latin typeface="Raleway" panose="020B0503030101060003" pitchFamily="34" charset="0"/>
                        </a:rPr>
                        <a:t>Language</a:t>
                      </a:r>
                      <a:endParaRPr lang="ko-KR" altLang="en-US" sz="700">
                        <a:latin typeface="Raleway" panose="020B0503030101060003" pitchFamily="34" charset="0"/>
                      </a:endParaRPr>
                    </a:p>
                  </a:txBody>
                  <a:tcPr marL="68580" marR="68580" marT="34290" marB="34290" anchor="ctr"/>
                </a:tc>
                <a:tc>
                  <a:txBody>
                    <a:bodyPr/>
                    <a:lstStyle/>
                    <a:p>
                      <a:pPr marL="0" marR="0" lvl="0" indent="0" algn="r" defTabSz="1439997" rtl="0" eaLnBrk="1" fontAlgn="auto" latinLnBrk="1" hangingPunct="1">
                        <a:lnSpc>
                          <a:spcPct val="100000"/>
                        </a:lnSpc>
                        <a:spcBef>
                          <a:spcPts val="0"/>
                        </a:spcBef>
                        <a:spcAft>
                          <a:spcPts val="0"/>
                        </a:spcAft>
                        <a:buClrTx/>
                        <a:buSzTx/>
                        <a:buFontTx/>
                        <a:buNone/>
                        <a:tabLst/>
                        <a:defRPr/>
                      </a:pPr>
                      <a:r>
                        <a:rPr lang="en-US" altLang="ko-KR" sz="700">
                          <a:latin typeface="Raleway" panose="020B0503030101060003" pitchFamily="34" charset="0"/>
                        </a:rPr>
                        <a:t>Ancient Korean</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673401476"/>
                  </a:ext>
                </a:extLst>
              </a:tr>
            </a:tbl>
          </a:graphicData>
        </a:graphic>
      </p:graphicFrame>
      <p:graphicFrame>
        <p:nvGraphicFramePr>
          <p:cNvPr id="22" name="표 21">
            <a:extLst>
              <a:ext uri="{FF2B5EF4-FFF2-40B4-BE49-F238E27FC236}">
                <a16:creationId xmlns:a16="http://schemas.microsoft.com/office/drawing/2014/main" id="{F67C35BE-1914-4B06-91EA-6C7F822BF0B3}"/>
              </a:ext>
            </a:extLst>
          </p:cNvPr>
          <p:cNvGraphicFramePr>
            <a:graphicFrameLocks noGrp="1"/>
          </p:cNvGraphicFramePr>
          <p:nvPr>
            <p:extLst/>
          </p:nvPr>
        </p:nvGraphicFramePr>
        <p:xfrm>
          <a:off x="2943139" y="1800264"/>
          <a:ext cx="1457357" cy="617235"/>
        </p:xfrm>
        <a:graphic>
          <a:graphicData uri="http://schemas.openxmlformats.org/drawingml/2006/table">
            <a:tbl>
              <a:tblPr bandRow="1">
                <a:tableStyleId>{C083E6E3-FA7D-4D7B-A595-EF9225AFEA82}</a:tableStyleId>
              </a:tblPr>
              <a:tblGrid>
                <a:gridCol w="654904">
                  <a:extLst>
                    <a:ext uri="{9D8B030D-6E8A-4147-A177-3AD203B41FA5}">
                      <a16:colId xmlns:a16="http://schemas.microsoft.com/office/drawing/2014/main" val="4012878298"/>
                    </a:ext>
                  </a:extLst>
                </a:gridCol>
                <a:gridCol w="802453">
                  <a:extLst>
                    <a:ext uri="{9D8B030D-6E8A-4147-A177-3AD203B41FA5}">
                      <a16:colId xmlns:a16="http://schemas.microsoft.com/office/drawing/2014/main" val="391956796"/>
                    </a:ext>
                  </a:extLst>
                </a:gridCol>
              </a:tblGrid>
              <a:tr h="205745">
                <a:tc>
                  <a:txBody>
                    <a:bodyPr/>
                    <a:lstStyle/>
                    <a:p>
                      <a:pPr latinLnBrk="1"/>
                      <a:r>
                        <a:rPr lang="en-US" altLang="ko-KR" sz="700">
                          <a:latin typeface="Raleway" panose="020B0503030101060003" pitchFamily="34" charset="0"/>
                        </a:rPr>
                        <a:t>Government</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Monarchy</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3061227194"/>
                  </a:ext>
                </a:extLst>
              </a:tr>
              <a:tr h="205745">
                <a:tc>
                  <a:txBody>
                    <a:bodyPr/>
                    <a:lstStyle/>
                    <a:p>
                      <a:pPr latinLnBrk="1"/>
                      <a:r>
                        <a:rPr lang="en-US" altLang="ko-KR" sz="700">
                          <a:latin typeface="Raleway" panose="020B0503030101060003" pitchFamily="34" charset="0"/>
                        </a:rPr>
                        <a:t>Population</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3.5M </a:t>
                      </a:r>
                      <a:r>
                        <a:rPr lang="en-US" altLang="ko-KR" sz="400">
                          <a:latin typeface="Raleway" panose="020B0503030101060003" pitchFamily="34" charset="0"/>
                        </a:rPr>
                        <a:t>(in 678)</a:t>
                      </a:r>
                      <a:endParaRPr lang="ko-KR" altLang="en-US" sz="400">
                        <a:latin typeface="Raleway" panose="020B0503030101060003" pitchFamily="34" charset="0"/>
                      </a:endParaRPr>
                    </a:p>
                  </a:txBody>
                  <a:tcPr marL="68580" marR="68580" marT="34290" marB="34290" anchor="ctr"/>
                </a:tc>
                <a:extLst>
                  <a:ext uri="{0D108BD9-81ED-4DB2-BD59-A6C34878D82A}">
                    <a16:rowId xmlns:a16="http://schemas.microsoft.com/office/drawing/2014/main" val="1503493824"/>
                  </a:ext>
                </a:extLst>
              </a:tr>
              <a:tr h="205745">
                <a:tc>
                  <a:txBody>
                    <a:bodyPr/>
                    <a:lstStyle/>
                    <a:p>
                      <a:pPr latinLnBrk="1"/>
                      <a:r>
                        <a:rPr lang="en-US" altLang="ko-KR" sz="700">
                          <a:latin typeface="Raleway" panose="020B0503030101060003" pitchFamily="34" charset="0"/>
                        </a:rPr>
                        <a:t>Religion</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Buddhism</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673401476"/>
                  </a:ext>
                </a:extLst>
              </a:tr>
            </a:tbl>
          </a:graphicData>
        </a:graphic>
      </p:graphicFrame>
      <p:sp>
        <p:nvSpPr>
          <p:cNvPr id="23" name="TextBox 22">
            <a:extLst>
              <a:ext uri="{FF2B5EF4-FFF2-40B4-BE49-F238E27FC236}">
                <a16:creationId xmlns:a16="http://schemas.microsoft.com/office/drawing/2014/main" id="{B91CE055-7772-442C-841C-B2208669E26B}"/>
              </a:ext>
            </a:extLst>
          </p:cNvPr>
          <p:cNvSpPr txBox="1"/>
          <p:nvPr/>
        </p:nvSpPr>
        <p:spPr>
          <a:xfrm>
            <a:off x="1314328" y="3943437"/>
            <a:ext cx="710964" cy="282834"/>
          </a:xfrm>
          <a:prstGeom prst="rect">
            <a:avLst/>
          </a:prstGeom>
          <a:noFill/>
        </p:spPr>
        <p:txBody>
          <a:bodyPr wrap="none" rtlCol="0">
            <a:spAutoFit/>
          </a:bodyPr>
          <a:lstStyle/>
          <a:p>
            <a:r>
              <a:rPr lang="en-US" altLang="ko-KR" sz="1238" b="1" spc="-112">
                <a:solidFill>
                  <a:srgbClr val="FF3300"/>
                </a:solidFill>
                <a:latin typeface="나눔스퀘어라운드 ExtraBold" panose="020B0600000101010101" pitchFamily="50" charset="-127"/>
                <a:ea typeface="나눔스퀘어라운드 ExtraBold" panose="020B0600000101010101" pitchFamily="50" charset="-127"/>
              </a:rPr>
              <a:t>Location</a:t>
            </a:r>
            <a:endParaRPr lang="en-US" altLang="ko-KR" sz="1334" b="1" spc="-112">
              <a:solidFill>
                <a:srgbClr val="FF3300"/>
              </a:solidFill>
              <a:latin typeface="나눔스퀘어라운드 ExtraBold" panose="020B0600000101010101" pitchFamily="50" charset="-127"/>
              <a:ea typeface="나눔스퀘어라운드 ExtraBold" panose="020B0600000101010101" pitchFamily="50" charset="-127"/>
            </a:endParaRPr>
          </a:p>
        </p:txBody>
      </p:sp>
      <p:sp>
        <p:nvSpPr>
          <p:cNvPr id="24" name="TextBox 23">
            <a:extLst>
              <a:ext uri="{FF2B5EF4-FFF2-40B4-BE49-F238E27FC236}">
                <a16:creationId xmlns:a16="http://schemas.microsoft.com/office/drawing/2014/main" id="{A23D90B1-EB9E-460D-8831-5BD3FD8445CB}"/>
              </a:ext>
            </a:extLst>
          </p:cNvPr>
          <p:cNvSpPr txBox="1"/>
          <p:nvPr/>
        </p:nvSpPr>
        <p:spPr>
          <a:xfrm>
            <a:off x="2943139" y="3600529"/>
            <a:ext cx="1591911" cy="282834"/>
          </a:xfrm>
          <a:prstGeom prst="rect">
            <a:avLst/>
          </a:prstGeom>
          <a:noFill/>
        </p:spPr>
        <p:txBody>
          <a:bodyPr wrap="none" rtlCol="0">
            <a:spAutoFit/>
          </a:bodyPr>
          <a:lstStyle/>
          <a:p>
            <a:r>
              <a:rPr lang="en-US" altLang="ko-KR" sz="1238" b="1" spc="-112">
                <a:solidFill>
                  <a:srgbClr val="FF3300"/>
                </a:solidFill>
                <a:latin typeface="나눔스퀘어라운드 ExtraBold" panose="020B0600000101010101" pitchFamily="50" charset="-127"/>
                <a:ea typeface="나눔스퀘어라운드 ExtraBold" panose="020B0600000101010101" pitchFamily="50" charset="-127"/>
              </a:rPr>
              <a:t>Jumong, the First King</a:t>
            </a:r>
          </a:p>
        </p:txBody>
      </p:sp>
      <p:sp>
        <p:nvSpPr>
          <p:cNvPr id="25" name="TextBox 24">
            <a:extLst>
              <a:ext uri="{FF2B5EF4-FFF2-40B4-BE49-F238E27FC236}">
                <a16:creationId xmlns:a16="http://schemas.microsoft.com/office/drawing/2014/main" id="{9B1AAE3C-FBD3-4E80-A139-989C5A6968C1}"/>
              </a:ext>
            </a:extLst>
          </p:cNvPr>
          <p:cNvSpPr txBox="1"/>
          <p:nvPr/>
        </p:nvSpPr>
        <p:spPr>
          <a:xfrm>
            <a:off x="4743403" y="171454"/>
            <a:ext cx="1647952" cy="282834"/>
          </a:xfrm>
          <a:prstGeom prst="rect">
            <a:avLst/>
          </a:prstGeom>
          <a:noFill/>
        </p:spPr>
        <p:txBody>
          <a:bodyPr wrap="none" rtlCol="0">
            <a:spAutoFit/>
          </a:bodyPr>
          <a:lstStyle/>
          <a:p>
            <a:r>
              <a:rPr lang="en-US" altLang="ko-KR" sz="1238" b="1" spc="-112" err="1">
                <a:solidFill>
                  <a:srgbClr val="FF3300"/>
                </a:solidFill>
                <a:latin typeface="나눔스퀘어라운드 ExtraBold" panose="020B0600000101010101" pitchFamily="50" charset="-127"/>
                <a:ea typeface="나눔스퀘어라운드 ExtraBold" panose="020B0600000101010101" pitchFamily="50" charset="-127"/>
              </a:rPr>
              <a:t>Gwanggaeto</a:t>
            </a:r>
            <a:r>
              <a:rPr lang="en-US" altLang="ko-KR" sz="1238" b="1" spc="-112">
                <a:solidFill>
                  <a:srgbClr val="FF3300"/>
                </a:solidFill>
                <a:latin typeface="나눔스퀘어라운드 ExtraBold" panose="020B0600000101010101" pitchFamily="50" charset="-127"/>
                <a:ea typeface="나눔스퀘어라운드 ExtraBold" panose="020B0600000101010101" pitchFamily="50" charset="-127"/>
              </a:rPr>
              <a:t>, the Great</a:t>
            </a:r>
          </a:p>
        </p:txBody>
      </p:sp>
      <p:sp>
        <p:nvSpPr>
          <p:cNvPr id="26" name="TextBox 25">
            <a:extLst>
              <a:ext uri="{FF2B5EF4-FFF2-40B4-BE49-F238E27FC236}">
                <a16:creationId xmlns:a16="http://schemas.microsoft.com/office/drawing/2014/main" id="{0102E02D-D866-4622-A9DF-5528D6FF3CFC}"/>
              </a:ext>
            </a:extLst>
          </p:cNvPr>
          <p:cNvSpPr txBox="1"/>
          <p:nvPr/>
        </p:nvSpPr>
        <p:spPr>
          <a:xfrm>
            <a:off x="6286488" y="1543084"/>
            <a:ext cx="1165063" cy="282834"/>
          </a:xfrm>
          <a:prstGeom prst="rect">
            <a:avLst/>
          </a:prstGeom>
          <a:noFill/>
        </p:spPr>
        <p:txBody>
          <a:bodyPr wrap="none" rtlCol="0">
            <a:spAutoFit/>
          </a:bodyPr>
          <a:lstStyle/>
          <a:p>
            <a:r>
              <a:rPr lang="en-US" altLang="ko-KR" sz="1238" b="1" spc="-112">
                <a:solidFill>
                  <a:srgbClr val="FF3300"/>
                </a:solidFill>
                <a:latin typeface="나눔스퀘어라운드 ExtraBold" panose="020B0600000101010101" pitchFamily="50" charset="-127"/>
                <a:ea typeface="나눔스퀘어라운드 ExtraBold" panose="020B0600000101010101" pitchFamily="50" charset="-127"/>
              </a:rPr>
              <a:t>Mural Paintings</a:t>
            </a:r>
          </a:p>
        </p:txBody>
      </p:sp>
      <p:sp>
        <p:nvSpPr>
          <p:cNvPr id="27" name="TextBox 26">
            <a:extLst>
              <a:ext uri="{FF2B5EF4-FFF2-40B4-BE49-F238E27FC236}">
                <a16:creationId xmlns:a16="http://schemas.microsoft.com/office/drawing/2014/main" id="{ABB94BDD-F1E3-4B92-B691-485FCB91DE3F}"/>
              </a:ext>
            </a:extLst>
          </p:cNvPr>
          <p:cNvSpPr txBox="1"/>
          <p:nvPr/>
        </p:nvSpPr>
        <p:spPr>
          <a:xfrm>
            <a:off x="4743404" y="2914714"/>
            <a:ext cx="904928" cy="282834"/>
          </a:xfrm>
          <a:prstGeom prst="rect">
            <a:avLst/>
          </a:prstGeom>
          <a:noFill/>
        </p:spPr>
        <p:txBody>
          <a:bodyPr wrap="none" rtlCol="0">
            <a:spAutoFit/>
          </a:bodyPr>
          <a:lstStyle/>
          <a:p>
            <a:r>
              <a:rPr lang="en-US" altLang="ko-KR" sz="1238" b="1" spc="-112">
                <a:solidFill>
                  <a:srgbClr val="FF3300"/>
                </a:solidFill>
                <a:latin typeface="나눔스퀘어라운드 ExtraBold" panose="020B0600000101010101" pitchFamily="50" charset="-127"/>
                <a:ea typeface="나눔스퀘어라운드 ExtraBold" panose="020B0600000101010101" pitchFamily="50" charset="-127"/>
              </a:rPr>
              <a:t>Geomungo</a:t>
            </a:r>
          </a:p>
        </p:txBody>
      </p:sp>
      <p:sp>
        <p:nvSpPr>
          <p:cNvPr id="28" name="TextBox 27">
            <a:extLst>
              <a:ext uri="{FF2B5EF4-FFF2-40B4-BE49-F238E27FC236}">
                <a16:creationId xmlns:a16="http://schemas.microsoft.com/office/drawing/2014/main" id="{75CC547E-77EC-4698-A784-98F6BDA4293D}"/>
              </a:ext>
            </a:extLst>
          </p:cNvPr>
          <p:cNvSpPr txBox="1"/>
          <p:nvPr/>
        </p:nvSpPr>
        <p:spPr>
          <a:xfrm>
            <a:off x="4743403" y="4286344"/>
            <a:ext cx="1951240" cy="282834"/>
          </a:xfrm>
          <a:prstGeom prst="rect">
            <a:avLst/>
          </a:prstGeom>
          <a:noFill/>
        </p:spPr>
        <p:txBody>
          <a:bodyPr wrap="none" rtlCol="0">
            <a:spAutoFit/>
          </a:bodyPr>
          <a:lstStyle/>
          <a:p>
            <a:r>
              <a:rPr lang="en-US" altLang="ko-KR" sz="1238" b="1" spc="-112">
                <a:solidFill>
                  <a:srgbClr val="FF3300"/>
                </a:solidFill>
                <a:latin typeface="나눔스퀘어라운드 ExtraBold" panose="020B0600000101010101" pitchFamily="50" charset="-127"/>
                <a:ea typeface="나눔스퀘어라운드 ExtraBold" panose="020B0600000101010101" pitchFamily="50" charset="-127"/>
              </a:rPr>
              <a:t>Three Keys to the </a:t>
            </a:r>
            <a:r>
              <a:rPr lang="en-US" altLang="ko-KR" sz="1238" b="1" spc="-112" err="1">
                <a:solidFill>
                  <a:srgbClr val="FF3300"/>
                </a:solidFill>
                <a:latin typeface="나눔스퀘어라운드 ExtraBold" panose="020B0600000101010101" pitchFamily="50" charset="-127"/>
                <a:ea typeface="나눔스퀘어라운드 ExtraBold" panose="020B0600000101010101" pitchFamily="50" charset="-127"/>
              </a:rPr>
              <a:t>Goguryeo</a:t>
            </a:r>
            <a:endParaRPr lang="en-US" altLang="ko-KR" sz="1238" b="1" spc="-112">
              <a:solidFill>
                <a:srgbClr val="FF3300"/>
              </a:solidFill>
              <a:latin typeface="나눔스퀘어라운드 ExtraBold" panose="020B0600000101010101" pitchFamily="50" charset="-127"/>
              <a:ea typeface="나눔스퀘어라운드 ExtraBold" panose="020B0600000101010101" pitchFamily="50" charset="-127"/>
            </a:endParaRPr>
          </a:p>
        </p:txBody>
      </p:sp>
      <p:sp>
        <p:nvSpPr>
          <p:cNvPr id="36" name="TextBox 35">
            <a:extLst>
              <a:ext uri="{FF2B5EF4-FFF2-40B4-BE49-F238E27FC236}">
                <a16:creationId xmlns:a16="http://schemas.microsoft.com/office/drawing/2014/main" id="{A8C2135C-37A2-4F52-A3DA-35178FE942C2}"/>
              </a:ext>
            </a:extLst>
          </p:cNvPr>
          <p:cNvSpPr txBox="1"/>
          <p:nvPr/>
        </p:nvSpPr>
        <p:spPr>
          <a:xfrm>
            <a:off x="1313861" y="4178329"/>
            <a:ext cx="1457354" cy="1016240"/>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Goguryeo was located in the northern and central parts of the Korean Peninsula and the southern and central parts of Manchuria. At its peak (475 AD), Goguryeo controlled most of the Korean peninsula and parts of the Russain Far East and Mongolia.</a:t>
            </a:r>
          </a:p>
        </p:txBody>
      </p:sp>
      <p:sp>
        <p:nvSpPr>
          <p:cNvPr id="37" name="TextBox 36">
            <a:extLst>
              <a:ext uri="{FF2B5EF4-FFF2-40B4-BE49-F238E27FC236}">
                <a16:creationId xmlns:a16="http://schemas.microsoft.com/office/drawing/2014/main" id="{3122DE53-FB3F-4793-82B4-5B81B54EB1F5}"/>
              </a:ext>
            </a:extLst>
          </p:cNvPr>
          <p:cNvSpPr txBox="1"/>
          <p:nvPr/>
        </p:nvSpPr>
        <p:spPr>
          <a:xfrm>
            <a:off x="2943142" y="3835421"/>
            <a:ext cx="1457354" cy="1294778"/>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In the 12th c. book, ‘Samguksagi,’ we can find the foundation myth of Goguryeo.</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In the story, Jumong was the son of the god with exceptional archery skills. The potentates became jealous, and Jumong was forced to leave. </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Thus, Jumong moved to Jolbon, the first capital of Goguryeo, and became King himself.</a:t>
            </a:r>
          </a:p>
        </p:txBody>
      </p:sp>
      <p:sp>
        <p:nvSpPr>
          <p:cNvPr id="38" name="TextBox 37">
            <a:extLst>
              <a:ext uri="{FF2B5EF4-FFF2-40B4-BE49-F238E27FC236}">
                <a16:creationId xmlns:a16="http://schemas.microsoft.com/office/drawing/2014/main" id="{8C1846C9-9015-43E6-83A4-1E5F104D5392}"/>
              </a:ext>
            </a:extLst>
          </p:cNvPr>
          <p:cNvSpPr txBox="1"/>
          <p:nvPr/>
        </p:nvSpPr>
        <p:spPr>
          <a:xfrm>
            <a:off x="4743403" y="406345"/>
            <a:ext cx="1457354" cy="1089465"/>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Goguryeo had its height with the Gwanggaeto the Great.</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The Gwanggaeto Stele was built</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after his tomb for praising his achievements.</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Although</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many letters got erosion, the stele is</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playing</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an</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essential role</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in</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researching</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the</a:t>
            </a:r>
            <a:r>
              <a:rPr lang="ko-KR" altLang="en-US"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rPr>
              <a:t>5</a:t>
            </a:r>
            <a:r>
              <a:rPr lang="en-US" altLang="ko-KR" sz="667" baseline="30000">
                <a:latin typeface="Raleway" panose="020B0503030101060003" pitchFamily="34" charset="0"/>
                <a:ea typeface="나눔스퀘어라운드 ExtraBold" panose="020B0600000101010101" pitchFamily="50" charset="-127"/>
              </a:rPr>
              <a:t>th</a:t>
            </a:r>
            <a:r>
              <a:rPr lang="en-US" altLang="ko-KR" sz="667">
                <a:latin typeface="Raleway" panose="020B0503030101060003" pitchFamily="34" charset="0"/>
                <a:ea typeface="나눔스퀘어라운드 ExtraBold" panose="020B0600000101010101" pitchFamily="50" charset="-127"/>
              </a:rPr>
              <a:t> century.</a:t>
            </a:r>
          </a:p>
        </p:txBody>
      </p:sp>
      <p:sp>
        <p:nvSpPr>
          <p:cNvPr id="39" name="TextBox 38">
            <a:extLst>
              <a:ext uri="{FF2B5EF4-FFF2-40B4-BE49-F238E27FC236}">
                <a16:creationId xmlns:a16="http://schemas.microsoft.com/office/drawing/2014/main" id="{5F8B5042-8A48-4308-A875-73FF8C5FBAA7}"/>
              </a:ext>
            </a:extLst>
          </p:cNvPr>
          <p:cNvSpPr txBox="1"/>
          <p:nvPr/>
        </p:nvSpPr>
        <p:spPr>
          <a:xfrm>
            <a:off x="6286592" y="1777976"/>
            <a:ext cx="1457354" cy="884153"/>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Most of the remained art pieces of Goguryeo are mural paintings.</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Through the paintings, experts revealed the culture, science, and military of Goguryeo.</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Goguryeo tombs became the UNESCO World Heritage in 2004.</a:t>
            </a:r>
          </a:p>
        </p:txBody>
      </p:sp>
      <p:sp>
        <p:nvSpPr>
          <p:cNvPr id="40" name="TextBox 39">
            <a:extLst>
              <a:ext uri="{FF2B5EF4-FFF2-40B4-BE49-F238E27FC236}">
                <a16:creationId xmlns:a16="http://schemas.microsoft.com/office/drawing/2014/main" id="{BB482D5C-11C6-4051-BB0F-375D70D4CE95}"/>
              </a:ext>
            </a:extLst>
          </p:cNvPr>
          <p:cNvSpPr txBox="1"/>
          <p:nvPr/>
        </p:nvSpPr>
        <p:spPr>
          <a:xfrm>
            <a:off x="4743403" y="3149606"/>
            <a:ext cx="1457354" cy="1089465"/>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Geomungo is a traditional Korean musical instrument.</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‘Wang San-ak,’ the prime minister of Goguryeo, invented the Geomungo based on the Chinese instrument, ‘Guqin.’</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Geomungo can be found from the Paintings of Muyongchong and Anak Tomb No.3.</a:t>
            </a:r>
          </a:p>
        </p:txBody>
      </p:sp>
      <p:sp>
        <p:nvSpPr>
          <p:cNvPr id="41" name="TextBox 40">
            <a:extLst>
              <a:ext uri="{FF2B5EF4-FFF2-40B4-BE49-F238E27FC236}">
                <a16:creationId xmlns:a16="http://schemas.microsoft.com/office/drawing/2014/main" id="{4E9287EE-F5A1-4C55-89EA-36CFF5E9E49B}"/>
              </a:ext>
            </a:extLst>
          </p:cNvPr>
          <p:cNvSpPr txBox="1"/>
          <p:nvPr/>
        </p:nvSpPr>
        <p:spPr>
          <a:xfrm>
            <a:off x="4786270" y="4521236"/>
            <a:ext cx="3043301" cy="502958"/>
          </a:xfrm>
          <a:prstGeom prst="rect">
            <a:avLst/>
          </a:prstGeom>
          <a:noFill/>
        </p:spPr>
        <p:txBody>
          <a:bodyPr wrap="square" rtlCol="0">
            <a:spAutoFit/>
          </a:bodyPr>
          <a:lstStyle/>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a:t>
            </a:r>
            <a:r>
              <a:rPr lang="en-US" altLang="ko-KR" sz="667" err="1">
                <a:latin typeface="Raleway" panose="020B0503030101060003" pitchFamily="34" charset="0"/>
                <a:ea typeface="나눔스퀘어라운드 ExtraBold" panose="020B0600000101010101" pitchFamily="50" charset="-127"/>
              </a:rPr>
              <a:t>Goguryeo</a:t>
            </a:r>
            <a:r>
              <a:rPr lang="en-US" altLang="ko-KR" sz="667">
                <a:latin typeface="Raleway" panose="020B0503030101060003" pitchFamily="34" charset="0"/>
                <a:ea typeface="나눔스퀘어라운드 ExtraBold" panose="020B0600000101010101" pitchFamily="50" charset="-127"/>
              </a:rPr>
              <a:t>’ is the origin of ‘Korea’ (‘</a:t>
            </a:r>
            <a:r>
              <a:rPr lang="en-US" altLang="ko-KR" sz="667" err="1">
                <a:latin typeface="Raleway" panose="020B0503030101060003" pitchFamily="34" charset="0"/>
                <a:ea typeface="나눔스퀘어라운드 ExtraBold" panose="020B0600000101010101" pitchFamily="50" charset="-127"/>
              </a:rPr>
              <a:t>Goguryeo</a:t>
            </a:r>
            <a:r>
              <a:rPr lang="en-US" altLang="ko-KR" sz="667">
                <a:latin typeface="Raleway" panose="020B0503030101060003" pitchFamily="34" charset="0"/>
                <a:ea typeface="나눔스퀘어라운드 ExtraBold" panose="020B0600000101010101" pitchFamily="50" charset="-127"/>
              </a:rPr>
              <a:t>’ </a:t>
            </a:r>
            <a:r>
              <a:rPr lang="en-US" altLang="ko-KR" sz="667">
                <a:latin typeface="Raleway" panose="020B0503030101060003" pitchFamily="34" charset="0"/>
                <a:ea typeface="나눔스퀘어라운드 ExtraBold" panose="020B0600000101010101" pitchFamily="50" charset="-127"/>
                <a:cs typeface="Calibri" panose="020F0502020204030204" pitchFamily="34" charset="0"/>
              </a:rPr>
              <a:t>→ ‘</a:t>
            </a:r>
            <a:r>
              <a:rPr lang="en-US" altLang="ko-KR" sz="667" err="1">
                <a:latin typeface="Raleway" panose="020B0503030101060003" pitchFamily="34" charset="0"/>
                <a:ea typeface="나눔스퀘어라운드 ExtraBold" panose="020B0600000101010101" pitchFamily="50" charset="-127"/>
                <a:cs typeface="Calibri" panose="020F0502020204030204" pitchFamily="34" charset="0"/>
              </a:rPr>
              <a:t>Goryeo</a:t>
            </a:r>
            <a:r>
              <a:rPr lang="en-US" altLang="ko-KR" sz="667">
                <a:latin typeface="Raleway" panose="020B0503030101060003" pitchFamily="34" charset="0"/>
                <a:ea typeface="나눔스퀘어라운드 ExtraBold" panose="020B0600000101010101" pitchFamily="50" charset="-127"/>
                <a:cs typeface="Calibri" panose="020F0502020204030204" pitchFamily="34" charset="0"/>
              </a:rPr>
              <a:t>’ → ‘Korea’)</a:t>
            </a:r>
            <a:endParaRPr lang="en-US" altLang="ko-KR" sz="667">
              <a:latin typeface="Raleway" panose="020B0503030101060003" pitchFamily="34" charset="0"/>
              <a:ea typeface="나눔스퀘어라운드 ExtraBold" panose="020B0600000101010101" pitchFamily="50" charset="-127"/>
            </a:endParaRPr>
          </a:p>
          <a:p>
            <a:pPr marL="85734" indent="-85734">
              <a:buFont typeface="+mj-lt"/>
              <a:buAutoNum type="arabicPeriod"/>
            </a:pPr>
            <a:r>
              <a:rPr lang="en-US" altLang="ko-KR" sz="667" err="1">
                <a:latin typeface="Raleway" panose="020B0503030101060003" pitchFamily="34" charset="0"/>
                <a:ea typeface="나눔스퀘어라운드 ExtraBold" panose="020B0600000101010101" pitchFamily="50" charset="-127"/>
              </a:rPr>
              <a:t>Balhae</a:t>
            </a:r>
            <a:r>
              <a:rPr lang="en-US" altLang="ko-KR" sz="667">
                <a:latin typeface="Raleway" panose="020B0503030101060003" pitchFamily="34" charset="0"/>
                <a:ea typeface="나눔스퀘어라운드 ExtraBold" panose="020B0600000101010101" pitchFamily="50" charset="-127"/>
              </a:rPr>
              <a:t> was founded by refugees from </a:t>
            </a:r>
            <a:r>
              <a:rPr lang="en-US" altLang="ko-KR" sz="667" err="1">
                <a:latin typeface="Raleway" panose="020B0503030101060003" pitchFamily="34" charset="0"/>
                <a:ea typeface="나눔스퀘어라운드 ExtraBold" panose="020B0600000101010101" pitchFamily="50" charset="-127"/>
              </a:rPr>
              <a:t>Goguryeo</a:t>
            </a:r>
            <a:r>
              <a:rPr lang="en-US" altLang="ko-KR" sz="667">
                <a:latin typeface="Raleway" panose="020B0503030101060003" pitchFamily="34" charset="0"/>
                <a:ea typeface="나눔스퀘어라운드 ExtraBold" panose="020B0600000101010101" pitchFamily="50" charset="-127"/>
              </a:rPr>
              <a:t> after </a:t>
            </a:r>
            <a:r>
              <a:rPr lang="en-US" altLang="ko-KR" sz="667" err="1">
                <a:latin typeface="Raleway" panose="020B0503030101060003" pitchFamily="34" charset="0"/>
                <a:ea typeface="나눔스퀘어라운드 ExtraBold" panose="020B0600000101010101" pitchFamily="50" charset="-127"/>
              </a:rPr>
              <a:t>Goguryeo</a:t>
            </a:r>
            <a:r>
              <a:rPr lang="en-US" altLang="ko-KR" sz="667">
                <a:latin typeface="Raleway" panose="020B0503030101060003" pitchFamily="34" charset="0"/>
                <a:ea typeface="나눔스퀘어라운드 ExtraBold" panose="020B0600000101010101" pitchFamily="50" charset="-127"/>
              </a:rPr>
              <a:t> falls.</a:t>
            </a:r>
          </a:p>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Most linguistic experts agree that the Goguryeo language was a member of a Koreanic language family.</a:t>
            </a:r>
          </a:p>
        </p:txBody>
      </p:sp>
      <p:sp>
        <p:nvSpPr>
          <p:cNvPr id="42" name="TextBox 41">
            <a:extLst>
              <a:ext uri="{FF2B5EF4-FFF2-40B4-BE49-F238E27FC236}">
                <a16:creationId xmlns:a16="http://schemas.microsoft.com/office/drawing/2014/main" id="{422B14D9-76EF-4C64-9580-9EE3718B819C}"/>
              </a:ext>
            </a:extLst>
          </p:cNvPr>
          <p:cNvSpPr txBox="1"/>
          <p:nvPr/>
        </p:nvSpPr>
        <p:spPr>
          <a:xfrm>
            <a:off x="6372214" y="1285903"/>
            <a:ext cx="1457357" cy="180370"/>
          </a:xfrm>
          <a:prstGeom prst="rect">
            <a:avLst/>
          </a:prstGeom>
          <a:noFill/>
        </p:spPr>
        <p:txBody>
          <a:bodyPr wrap="square" rtlCol="0">
            <a:spAutoFit/>
          </a:bodyPr>
          <a:lstStyle/>
          <a:p>
            <a:pPr algn="r"/>
            <a:r>
              <a:rPr lang="en-US" altLang="ko-KR" sz="572" err="1">
                <a:latin typeface="Raleway" panose="020B0503030101060003" pitchFamily="34" charset="0"/>
                <a:ea typeface="나눔스퀘어라운드 ExtraBold" panose="020B0600000101010101" pitchFamily="50" charset="-127"/>
              </a:rPr>
              <a:t>Gwanggaeto</a:t>
            </a:r>
            <a:r>
              <a:rPr lang="en-US" altLang="ko-KR" sz="572">
                <a:latin typeface="Raleway" panose="020B0503030101060003" pitchFamily="34" charset="0"/>
                <a:ea typeface="나눔스퀘어라운드 ExtraBold" panose="020B0600000101010101" pitchFamily="50" charset="-127"/>
              </a:rPr>
              <a:t> Stele (5</a:t>
            </a:r>
            <a:r>
              <a:rPr lang="en-US" altLang="ko-KR" sz="572" baseline="30000">
                <a:latin typeface="Raleway" panose="020B0503030101060003" pitchFamily="34" charset="0"/>
                <a:ea typeface="나눔스퀘어라운드 ExtraBold" panose="020B0600000101010101" pitchFamily="50" charset="-127"/>
              </a:rPr>
              <a:t>th</a:t>
            </a:r>
            <a:r>
              <a:rPr lang="en-US" altLang="ko-KR" sz="572">
                <a:latin typeface="Raleway" panose="020B0503030101060003" pitchFamily="34" charset="0"/>
                <a:ea typeface="나눔스퀘어라운드 ExtraBold" panose="020B0600000101010101" pitchFamily="50" charset="-127"/>
              </a:rPr>
              <a:t> c., Jilin, China)</a:t>
            </a:r>
          </a:p>
        </p:txBody>
      </p:sp>
      <p:sp>
        <p:nvSpPr>
          <p:cNvPr id="43" name="TextBox 42">
            <a:extLst>
              <a:ext uri="{FF2B5EF4-FFF2-40B4-BE49-F238E27FC236}">
                <a16:creationId xmlns:a16="http://schemas.microsoft.com/office/drawing/2014/main" id="{6AF25D31-CB0C-4A36-A912-3DF5AA8EB487}"/>
              </a:ext>
            </a:extLst>
          </p:cNvPr>
          <p:cNvSpPr txBox="1"/>
          <p:nvPr/>
        </p:nvSpPr>
        <p:spPr>
          <a:xfrm>
            <a:off x="6372214" y="4029164"/>
            <a:ext cx="1457357" cy="180370"/>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Traditional Instrument, Geomungo</a:t>
            </a:r>
          </a:p>
        </p:txBody>
      </p:sp>
      <p:sp>
        <p:nvSpPr>
          <p:cNvPr id="44" name="TextBox 43">
            <a:extLst>
              <a:ext uri="{FF2B5EF4-FFF2-40B4-BE49-F238E27FC236}">
                <a16:creationId xmlns:a16="http://schemas.microsoft.com/office/drawing/2014/main" id="{B0181DED-D2E1-4B51-B40F-4E493948662C}"/>
              </a:ext>
            </a:extLst>
          </p:cNvPr>
          <p:cNvSpPr txBox="1"/>
          <p:nvPr/>
        </p:nvSpPr>
        <p:spPr>
          <a:xfrm>
            <a:off x="4743403" y="2657534"/>
            <a:ext cx="1457357"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Mural Paintings of </a:t>
            </a:r>
            <a:r>
              <a:rPr lang="en-US" altLang="ko-KR" sz="572" err="1">
                <a:latin typeface="Raleway" panose="020B0503030101060003" pitchFamily="34" charset="0"/>
                <a:ea typeface="나눔스퀘어라운드 ExtraBold" panose="020B0600000101010101" pitchFamily="50" charset="-127"/>
              </a:rPr>
              <a:t>Muyongchong</a:t>
            </a:r>
            <a:endParaRPr lang="en-US" altLang="ko-KR" sz="572">
              <a:latin typeface="Raleway" panose="020B0503030101060003" pitchFamily="34" charset="0"/>
              <a:ea typeface="나눔스퀘어라운드 ExtraBold" panose="020B0600000101010101" pitchFamily="50" charset="-127"/>
            </a:endParaRPr>
          </a:p>
          <a:p>
            <a:pPr algn="r"/>
            <a:r>
              <a:rPr lang="en-US" altLang="ko-KR" sz="572">
                <a:latin typeface="Raleway" panose="020B0503030101060003" pitchFamily="34" charset="0"/>
                <a:ea typeface="나눔스퀘어라운드 ExtraBold" panose="020B0600000101010101" pitchFamily="50" charset="-127"/>
              </a:rPr>
              <a:t>(5</a:t>
            </a:r>
            <a:r>
              <a:rPr lang="en-US" altLang="ko-KR" sz="572" baseline="30000">
                <a:latin typeface="Raleway" panose="020B0503030101060003" pitchFamily="34" charset="0"/>
                <a:ea typeface="나눔스퀘어라운드 ExtraBold" panose="020B0600000101010101" pitchFamily="50" charset="-127"/>
              </a:rPr>
              <a:t>th</a:t>
            </a:r>
            <a:r>
              <a:rPr lang="en-US" altLang="ko-KR" sz="572">
                <a:latin typeface="Raleway" panose="020B0503030101060003" pitchFamily="34" charset="0"/>
                <a:ea typeface="나눔스퀘어라운드 ExtraBold" panose="020B0600000101010101" pitchFamily="50" charset="-127"/>
              </a:rPr>
              <a:t> c., Jilin, China)</a:t>
            </a:r>
          </a:p>
        </p:txBody>
      </p:sp>
      <p:sp>
        <p:nvSpPr>
          <p:cNvPr id="45" name="TextBox 44">
            <a:extLst>
              <a:ext uri="{FF2B5EF4-FFF2-40B4-BE49-F238E27FC236}">
                <a16:creationId xmlns:a16="http://schemas.microsoft.com/office/drawing/2014/main" id="{05518C94-4980-4E79-BB8F-FBEA98D1A146}"/>
              </a:ext>
            </a:extLst>
          </p:cNvPr>
          <p:cNvSpPr txBox="1"/>
          <p:nvPr/>
        </p:nvSpPr>
        <p:spPr>
          <a:xfrm>
            <a:off x="1313862" y="3771983"/>
            <a:ext cx="1457352" cy="180370"/>
          </a:xfrm>
          <a:prstGeom prst="rect">
            <a:avLst/>
          </a:prstGeom>
          <a:noFill/>
        </p:spPr>
        <p:txBody>
          <a:bodyPr wrap="square" rtlCol="0">
            <a:spAutoFit/>
          </a:bodyPr>
          <a:lstStyle/>
          <a:p>
            <a:pPr algn="r"/>
            <a:r>
              <a:rPr lang="en-US" altLang="ko-KR" sz="572" err="1">
                <a:latin typeface="Raleway" panose="020B0503030101060003" pitchFamily="34" charset="0"/>
                <a:ea typeface="나눔스퀘어라운드 ExtraBold" panose="020B0600000101010101" pitchFamily="50" charset="-127"/>
              </a:rPr>
              <a:t>Goguryeo</a:t>
            </a:r>
            <a:r>
              <a:rPr lang="en-US" altLang="ko-KR" sz="572">
                <a:latin typeface="Raleway" panose="020B0503030101060003" pitchFamily="34" charset="0"/>
                <a:ea typeface="나눔스퀘어라운드 ExtraBold" panose="020B0600000101010101" pitchFamily="50" charset="-127"/>
              </a:rPr>
              <a:t> at its height at 475 CE</a:t>
            </a:r>
          </a:p>
        </p:txBody>
      </p:sp>
      <p:pic>
        <p:nvPicPr>
          <p:cNvPr id="1026" name="Picture 2" descr="File:Gwanggaeto Stele.jpg">
            <a:extLst>
              <a:ext uri="{FF2B5EF4-FFF2-40B4-BE49-F238E27FC236}">
                <a16:creationId xmlns:a16="http://schemas.microsoft.com/office/drawing/2014/main" id="{33763EA1-8A87-4F10-9D12-DDBA7F675B9E}"/>
              </a:ext>
            </a:extLst>
          </p:cNvPr>
          <p:cNvPicPr>
            <a:picLocks noChangeArrowheads="1"/>
          </p:cNvPicPr>
          <p:nvPr/>
        </p:nvPicPr>
        <p:blipFill rotWithShape="1">
          <a:blip r:embed="rId3">
            <a:extLst>
              <a:ext uri="{28A0092B-C50C-407E-A947-70E740481C1C}">
                <a14:useLocalDpi xmlns:a14="http://schemas.microsoft.com/office/drawing/2010/main" val="0"/>
              </a:ext>
            </a:extLst>
          </a:blip>
          <a:srcRect t="21241" b="21661"/>
          <a:stretch/>
        </p:blipFill>
        <p:spPr bwMode="auto">
          <a:xfrm>
            <a:off x="6372214" y="171454"/>
            <a:ext cx="1457357" cy="11144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File:Geomungo.jpg">
            <a:extLst>
              <a:ext uri="{FF2B5EF4-FFF2-40B4-BE49-F238E27FC236}">
                <a16:creationId xmlns:a16="http://schemas.microsoft.com/office/drawing/2014/main" id="{BA8069E3-521D-4E10-A7BC-3A76A1DB4B55}"/>
              </a:ext>
            </a:extLst>
          </p:cNvPr>
          <p:cNvPicPr>
            <a:picLocks noChangeArrowheads="1"/>
          </p:cNvPicPr>
          <p:nvPr/>
        </p:nvPicPr>
        <p:blipFill rotWithShape="1">
          <a:blip r:embed="rId4">
            <a:extLst>
              <a:ext uri="{28A0092B-C50C-407E-A947-70E740481C1C}">
                <a14:useLocalDpi xmlns:a14="http://schemas.microsoft.com/office/drawing/2010/main" val="0"/>
              </a:ext>
            </a:extLst>
          </a:blip>
          <a:srcRect t="28675"/>
          <a:stretch/>
        </p:blipFill>
        <p:spPr bwMode="auto">
          <a:xfrm>
            <a:off x="6372214" y="2914714"/>
            <a:ext cx="1457357" cy="1114450"/>
          </a:xfrm>
          <a:prstGeom prst="rect">
            <a:avLst/>
          </a:prstGeom>
          <a:solidFill>
            <a:srgbClr val="FFFFFF">
              <a:shade val="85000"/>
            </a:srgbClr>
          </a:solidFill>
          <a:ln w="381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3" name="Picture 4" descr="한국미술사] 고구려 고분벽화 : 네이버 블로그">
            <a:extLst>
              <a:ext uri="{FF2B5EF4-FFF2-40B4-BE49-F238E27FC236}">
                <a16:creationId xmlns:a16="http://schemas.microsoft.com/office/drawing/2014/main" id="{1C3E774A-C482-44D3-8F6C-77F750199C2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3403" y="1543084"/>
            <a:ext cx="1457357" cy="1114450"/>
          </a:xfrm>
          <a:prstGeom prst="rect">
            <a:avLst/>
          </a:prstGeom>
          <a:solidFill>
            <a:srgbClr val="FFFFFF">
              <a:shade val="85000"/>
            </a:srgbClr>
          </a:solidFill>
          <a:ln w="381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30" name="Picture 6" descr="파일:attachment/800px-Tomb_of_the_General_1.jpg">
            <a:extLst>
              <a:ext uri="{FF2B5EF4-FFF2-40B4-BE49-F238E27FC236}">
                <a16:creationId xmlns:a16="http://schemas.microsoft.com/office/drawing/2014/main" id="{133D32AF-EF14-449C-A6D3-EF1E34CE6086}"/>
              </a:ext>
            </a:extLst>
          </p:cNvPr>
          <p:cNvPicPr>
            <a:picLocks noChangeArrowheads="1"/>
          </p:cNvPicPr>
          <p:nvPr/>
        </p:nvPicPr>
        <p:blipFill rotWithShape="1">
          <a:blip r:embed="rId6">
            <a:extLst>
              <a:ext uri="{28A0092B-C50C-407E-A947-70E740481C1C}">
                <a14:useLocalDpi xmlns:a14="http://schemas.microsoft.com/office/drawing/2010/main" val="0"/>
              </a:ext>
            </a:extLst>
          </a:blip>
          <a:srcRect t="17530" b="28968"/>
          <a:stretch/>
        </p:blipFill>
        <p:spPr bwMode="auto">
          <a:xfrm>
            <a:off x="1142874" y="0"/>
            <a:ext cx="3429075" cy="111445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08AC30EB-5A22-4308-81AE-570C27592855}"/>
              </a:ext>
            </a:extLst>
          </p:cNvPr>
          <p:cNvSpPr txBox="1"/>
          <p:nvPr/>
        </p:nvSpPr>
        <p:spPr>
          <a:xfrm>
            <a:off x="1142874" y="1114450"/>
            <a:ext cx="3429075" cy="180370"/>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The tomb of the general, ancient pyramid of Goguryeo (Jilin, China)</a:t>
            </a:r>
          </a:p>
        </p:txBody>
      </p:sp>
      <p:pic>
        <p:nvPicPr>
          <p:cNvPr id="3074" name="Picture 2" descr="Goguryeo in 476 AD">
            <a:extLst>
              <a:ext uri="{FF2B5EF4-FFF2-40B4-BE49-F238E27FC236}">
                <a16:creationId xmlns:a16="http://schemas.microsoft.com/office/drawing/2014/main" id="{0291D81A-4C68-428C-8247-EACB167B10D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8645" y="2571807"/>
            <a:ext cx="1028723" cy="120017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881014987"/>
      </p:ext>
    </p:extLst>
  </p:cSld>
  <p:clrMapOvr>
    <a:masterClrMapping/>
  </p:clrMapOvr>
  <p:transition spd="med" advClick="0" advTm="1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A360EFFF-7E41-4D77-9C02-965AC4B046EF}"/>
              </a:ext>
            </a:extLst>
          </p:cNvPr>
          <p:cNvPicPr>
            <a:picLocks/>
          </p:cNvPicPr>
          <p:nvPr/>
        </p:nvPicPr>
        <p:blipFill rotWithShape="1">
          <a:blip r:embed="rId2">
            <a:extLst>
              <a:ext uri="{28A0092B-C50C-407E-A947-70E740481C1C}">
                <a14:useLocalDpi xmlns:a14="http://schemas.microsoft.com/office/drawing/2010/main" val="0"/>
              </a:ext>
            </a:extLst>
          </a:blip>
          <a:srcRect l="7850" r="11913"/>
          <a:stretch/>
        </p:blipFill>
        <p:spPr>
          <a:xfrm>
            <a:off x="6372214" y="171454"/>
            <a:ext cx="1457357" cy="1114450"/>
          </a:xfrm>
          <a:prstGeom prst="rect">
            <a:avLst/>
          </a:prstGeom>
          <a:solidFill>
            <a:srgbClr val="FFFFFF">
              <a:shade val="85000"/>
            </a:srgbClr>
          </a:solidFill>
          <a:ln w="381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그림 8">
            <a:extLst>
              <a:ext uri="{FF2B5EF4-FFF2-40B4-BE49-F238E27FC236}">
                <a16:creationId xmlns:a16="http://schemas.microsoft.com/office/drawing/2014/main" id="{5BFCE75A-7721-4966-AA4E-88E3455999F2}"/>
              </a:ext>
            </a:extLst>
          </p:cNvPr>
          <p:cNvPicPr>
            <a:picLocks noChangeAspect="1"/>
          </p:cNvPicPr>
          <p:nvPr/>
        </p:nvPicPr>
        <p:blipFill rotWithShape="1">
          <a:blip r:embed="rId3">
            <a:extLst>
              <a:ext uri="{28A0092B-C50C-407E-A947-70E740481C1C}">
                <a14:useLocalDpi xmlns:a14="http://schemas.microsoft.com/office/drawing/2010/main" val="0"/>
              </a:ext>
            </a:extLst>
          </a:blip>
          <a:srcRect l="12745" t="17992" r="11814" b="10393"/>
          <a:stretch/>
        </p:blipFill>
        <p:spPr>
          <a:xfrm>
            <a:off x="6372214" y="2914714"/>
            <a:ext cx="1457357" cy="11144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그림 6">
            <a:extLst>
              <a:ext uri="{FF2B5EF4-FFF2-40B4-BE49-F238E27FC236}">
                <a16:creationId xmlns:a16="http://schemas.microsoft.com/office/drawing/2014/main" id="{040C8D4F-251B-4223-84B7-57F394780CF7}"/>
              </a:ext>
            </a:extLst>
          </p:cNvPr>
          <p:cNvPicPr>
            <a:picLocks noChangeAspect="1"/>
          </p:cNvPicPr>
          <p:nvPr/>
        </p:nvPicPr>
        <p:blipFill rotWithShape="1">
          <a:blip r:embed="rId4">
            <a:extLst>
              <a:ext uri="{28A0092B-C50C-407E-A947-70E740481C1C}">
                <a14:useLocalDpi xmlns:a14="http://schemas.microsoft.com/office/drawing/2010/main" val="0"/>
              </a:ext>
            </a:extLst>
          </a:blip>
          <a:srcRect b="11829"/>
          <a:stretch/>
        </p:blipFill>
        <p:spPr>
          <a:xfrm>
            <a:off x="2943139" y="2571807"/>
            <a:ext cx="1457357" cy="856908"/>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00" name="Picture 4" descr="http://noms.templestay.com/images/TiImage/H/L/4082.png">
            <a:extLst>
              <a:ext uri="{FF2B5EF4-FFF2-40B4-BE49-F238E27FC236}">
                <a16:creationId xmlns:a16="http://schemas.microsoft.com/office/drawing/2014/main" id="{647C74E7-B0F2-4B93-AD86-BA299B5B01E6}"/>
              </a:ext>
            </a:extLst>
          </p:cNvPr>
          <p:cNvPicPr>
            <a:picLocks noChangeArrowheads="1"/>
          </p:cNvPicPr>
          <p:nvPr/>
        </p:nvPicPr>
        <p:blipFill rotWithShape="1">
          <a:blip r:embed="rId5">
            <a:extLst>
              <a:ext uri="{28A0092B-C50C-407E-A947-70E740481C1C}">
                <a14:useLocalDpi xmlns:a14="http://schemas.microsoft.com/office/drawing/2010/main" val="0"/>
              </a:ext>
            </a:extLst>
          </a:blip>
          <a:srcRect t="17343" r="25368" b="15976"/>
          <a:stretch/>
        </p:blipFill>
        <p:spPr bwMode="auto">
          <a:xfrm>
            <a:off x="1142874" y="0"/>
            <a:ext cx="3429075" cy="1114089"/>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6284999-E2C0-42B2-A5F3-0E62350BD1B5}"/>
              </a:ext>
            </a:extLst>
          </p:cNvPr>
          <p:cNvPicPr>
            <a:picLocks/>
          </p:cNvPicPr>
          <p:nvPr/>
        </p:nvPicPr>
        <p:blipFill rotWithShape="1">
          <a:blip r:embed="rId6"/>
          <a:srcRect l="3005" r="3588"/>
          <a:stretch/>
        </p:blipFill>
        <p:spPr>
          <a:xfrm>
            <a:off x="4743400" y="1543084"/>
            <a:ext cx="1457357" cy="11144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6" name="직선 연결선 15">
            <a:extLst>
              <a:ext uri="{FF2B5EF4-FFF2-40B4-BE49-F238E27FC236}">
                <a16:creationId xmlns:a16="http://schemas.microsoft.com/office/drawing/2014/main" id="{83D4D7A4-60AC-436C-8B6D-6656745D4006}"/>
              </a:ext>
            </a:extLst>
          </p:cNvPr>
          <p:cNvCxnSpPr>
            <a:cxnSpLocks/>
          </p:cNvCxnSpPr>
          <p:nvPr/>
        </p:nvCxnSpPr>
        <p:spPr>
          <a:xfrm>
            <a:off x="1314328" y="1200176"/>
            <a:ext cx="0" cy="121732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243BB6-B714-48BC-945D-3D136434BB11}"/>
              </a:ext>
            </a:extLst>
          </p:cNvPr>
          <p:cNvSpPr txBox="1"/>
          <p:nvPr/>
        </p:nvSpPr>
        <p:spPr>
          <a:xfrm>
            <a:off x="1400055" y="1200176"/>
            <a:ext cx="585738" cy="385490"/>
          </a:xfrm>
          <a:prstGeom prst="rect">
            <a:avLst/>
          </a:prstGeom>
          <a:noFill/>
        </p:spPr>
        <p:txBody>
          <a:bodyPr wrap="none" rtlCol="0">
            <a:spAutoFit/>
          </a:bodyPr>
          <a:lstStyle/>
          <a:p>
            <a:r>
              <a:rPr lang="en-US" altLang="ko-KR" sz="1905" b="1" spc="-112">
                <a:effectLst>
                  <a:outerShdw blurRad="38100" dist="38100" dir="2700000" algn="tl">
                    <a:srgbClr val="000000">
                      <a:alpha val="43137"/>
                    </a:srgbClr>
                  </a:outerShdw>
                </a:effectLst>
                <a:latin typeface="나눔스퀘어라운드 ExtraBold" panose="020B0600000101010101" pitchFamily="50" charset="-127"/>
                <a:ea typeface="나눔스퀘어라운드 ExtraBold" panose="020B0600000101010101" pitchFamily="50" charset="-127"/>
              </a:rPr>
              <a:t>Silla</a:t>
            </a:r>
          </a:p>
        </p:txBody>
      </p:sp>
      <p:sp>
        <p:nvSpPr>
          <p:cNvPr id="19" name="TextBox 18">
            <a:extLst>
              <a:ext uri="{FF2B5EF4-FFF2-40B4-BE49-F238E27FC236}">
                <a16:creationId xmlns:a16="http://schemas.microsoft.com/office/drawing/2014/main" id="{00F676DD-31B8-4999-9246-E38AE46C6F18}"/>
              </a:ext>
            </a:extLst>
          </p:cNvPr>
          <p:cNvSpPr txBox="1"/>
          <p:nvPr/>
        </p:nvSpPr>
        <p:spPr>
          <a:xfrm>
            <a:off x="1400055" y="1543084"/>
            <a:ext cx="2140586" cy="238976"/>
          </a:xfrm>
          <a:prstGeom prst="rect">
            <a:avLst/>
          </a:prstGeom>
          <a:noFill/>
        </p:spPr>
        <p:txBody>
          <a:bodyPr wrap="none" rtlCol="0">
            <a:spAutoFit/>
          </a:bodyPr>
          <a:lstStyle/>
          <a:p>
            <a:r>
              <a:rPr lang="en-US" altLang="ko-KR" sz="953" b="1" spc="-71">
                <a:solidFill>
                  <a:srgbClr val="00B0F0"/>
                </a:solidFill>
                <a:latin typeface="나눔스퀘어라운드 ExtraBold" panose="020B0600000101010101" pitchFamily="50" charset="-127"/>
                <a:ea typeface="나눔스퀘어라운드 ExtraBold" panose="020B0600000101010101" pitchFamily="50" charset="-127"/>
              </a:rPr>
              <a:t>Country of Gold, Water and Unification</a:t>
            </a:r>
          </a:p>
        </p:txBody>
      </p:sp>
      <p:graphicFrame>
        <p:nvGraphicFramePr>
          <p:cNvPr id="20" name="표 19">
            <a:extLst>
              <a:ext uri="{FF2B5EF4-FFF2-40B4-BE49-F238E27FC236}">
                <a16:creationId xmlns:a16="http://schemas.microsoft.com/office/drawing/2014/main" id="{AF52EF29-DE0C-470E-B96A-E7A6C45C9718}"/>
              </a:ext>
            </a:extLst>
          </p:cNvPr>
          <p:cNvGraphicFramePr>
            <a:graphicFrameLocks noGrp="1"/>
          </p:cNvGraphicFramePr>
          <p:nvPr>
            <p:extLst/>
          </p:nvPr>
        </p:nvGraphicFramePr>
        <p:xfrm>
          <a:off x="1400055" y="1800264"/>
          <a:ext cx="1371630" cy="617235"/>
        </p:xfrm>
        <a:graphic>
          <a:graphicData uri="http://schemas.openxmlformats.org/drawingml/2006/table">
            <a:tbl>
              <a:tblPr bandRow="1">
                <a:tableStyleId>{C083E6E3-FA7D-4D7B-A595-EF9225AFEA82}</a:tableStyleId>
              </a:tblPr>
              <a:tblGrid>
                <a:gridCol w="571465">
                  <a:extLst>
                    <a:ext uri="{9D8B030D-6E8A-4147-A177-3AD203B41FA5}">
                      <a16:colId xmlns:a16="http://schemas.microsoft.com/office/drawing/2014/main" val="4012878298"/>
                    </a:ext>
                  </a:extLst>
                </a:gridCol>
                <a:gridCol w="800165">
                  <a:extLst>
                    <a:ext uri="{9D8B030D-6E8A-4147-A177-3AD203B41FA5}">
                      <a16:colId xmlns:a16="http://schemas.microsoft.com/office/drawing/2014/main" val="1352318410"/>
                    </a:ext>
                  </a:extLst>
                </a:gridCol>
              </a:tblGrid>
              <a:tr h="205745">
                <a:tc>
                  <a:txBody>
                    <a:bodyPr/>
                    <a:lstStyle/>
                    <a:p>
                      <a:pPr latinLnBrk="1"/>
                      <a:r>
                        <a:rPr lang="en-US" altLang="ko-KR" sz="700">
                          <a:latin typeface="Raleway" panose="020B0503030101060003" pitchFamily="34" charset="0"/>
                        </a:rPr>
                        <a:t>Period</a:t>
                      </a:r>
                    </a:p>
                  </a:txBody>
                  <a:tcPr marL="68580" marR="68580" marT="34290" marB="34290" anchor="ctr"/>
                </a:tc>
                <a:tc>
                  <a:txBody>
                    <a:bodyPr/>
                    <a:lstStyle/>
                    <a:p>
                      <a:pPr algn="r" latinLnBrk="1"/>
                      <a:r>
                        <a:rPr lang="en-US" altLang="ko-KR" sz="700">
                          <a:latin typeface="Raleway" panose="020B0503030101060003" pitchFamily="34" charset="0"/>
                        </a:rPr>
                        <a:t>57 BCE – 935 CE</a:t>
                      </a:r>
                    </a:p>
                  </a:txBody>
                  <a:tcPr marL="68580" marR="68580" marT="34290" marB="34290" anchor="ctr"/>
                </a:tc>
                <a:extLst>
                  <a:ext uri="{0D108BD9-81ED-4DB2-BD59-A6C34878D82A}">
                    <a16:rowId xmlns:a16="http://schemas.microsoft.com/office/drawing/2014/main" val="3061227194"/>
                  </a:ext>
                </a:extLst>
              </a:tr>
              <a:tr h="205745">
                <a:tc>
                  <a:txBody>
                    <a:bodyPr/>
                    <a:lstStyle/>
                    <a:p>
                      <a:pPr latinLnBrk="1"/>
                      <a:r>
                        <a:rPr lang="en-US" altLang="ko-KR" sz="700">
                          <a:latin typeface="Raleway" panose="020B0503030101060003" pitchFamily="34" charset="0"/>
                        </a:rPr>
                        <a:t>Capital</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Gyeongju</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503493824"/>
                  </a:ext>
                </a:extLst>
              </a:tr>
              <a:tr h="205745">
                <a:tc>
                  <a:txBody>
                    <a:bodyPr/>
                    <a:lstStyle/>
                    <a:p>
                      <a:pPr marL="0" marR="0" lvl="0" indent="0" algn="l" defTabSz="1439997" rtl="0" eaLnBrk="1" fontAlgn="auto" latinLnBrk="1" hangingPunct="1">
                        <a:lnSpc>
                          <a:spcPct val="100000"/>
                        </a:lnSpc>
                        <a:spcBef>
                          <a:spcPts val="0"/>
                        </a:spcBef>
                        <a:spcAft>
                          <a:spcPts val="0"/>
                        </a:spcAft>
                        <a:buClrTx/>
                        <a:buSzTx/>
                        <a:buFontTx/>
                        <a:buNone/>
                        <a:tabLst/>
                        <a:defRPr/>
                      </a:pPr>
                      <a:r>
                        <a:rPr lang="en-US" altLang="ko-KR" sz="700">
                          <a:latin typeface="Raleway" panose="020B0503030101060003" pitchFamily="34" charset="0"/>
                        </a:rPr>
                        <a:t>Language</a:t>
                      </a:r>
                      <a:endParaRPr lang="ko-KR" altLang="en-US" sz="700">
                        <a:latin typeface="Raleway" panose="020B0503030101060003" pitchFamily="34" charset="0"/>
                      </a:endParaRPr>
                    </a:p>
                  </a:txBody>
                  <a:tcPr marL="68580" marR="68580" marT="34290" marB="34290" anchor="ctr"/>
                </a:tc>
                <a:tc>
                  <a:txBody>
                    <a:bodyPr/>
                    <a:lstStyle/>
                    <a:p>
                      <a:pPr marL="0" marR="0" lvl="0" indent="0" algn="r" defTabSz="1439997" rtl="0" eaLnBrk="1" fontAlgn="auto" latinLnBrk="1" hangingPunct="1">
                        <a:lnSpc>
                          <a:spcPct val="100000"/>
                        </a:lnSpc>
                        <a:spcBef>
                          <a:spcPts val="0"/>
                        </a:spcBef>
                        <a:spcAft>
                          <a:spcPts val="0"/>
                        </a:spcAft>
                        <a:buClrTx/>
                        <a:buSzTx/>
                        <a:buFontTx/>
                        <a:buNone/>
                        <a:tabLst/>
                        <a:defRPr/>
                      </a:pPr>
                      <a:r>
                        <a:rPr lang="en-US" altLang="ko-KR" sz="700">
                          <a:latin typeface="Raleway" panose="020B0503030101060003" pitchFamily="34" charset="0"/>
                        </a:rPr>
                        <a:t>Ancient Korean</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673401476"/>
                  </a:ext>
                </a:extLst>
              </a:tr>
            </a:tbl>
          </a:graphicData>
        </a:graphic>
      </p:graphicFrame>
      <p:graphicFrame>
        <p:nvGraphicFramePr>
          <p:cNvPr id="22" name="표 21">
            <a:extLst>
              <a:ext uri="{FF2B5EF4-FFF2-40B4-BE49-F238E27FC236}">
                <a16:creationId xmlns:a16="http://schemas.microsoft.com/office/drawing/2014/main" id="{F67C35BE-1914-4B06-91EA-6C7F822BF0B3}"/>
              </a:ext>
            </a:extLst>
          </p:cNvPr>
          <p:cNvGraphicFramePr>
            <a:graphicFrameLocks noGrp="1"/>
          </p:cNvGraphicFramePr>
          <p:nvPr>
            <p:extLst/>
          </p:nvPr>
        </p:nvGraphicFramePr>
        <p:xfrm>
          <a:off x="2943139" y="1800264"/>
          <a:ext cx="1457357" cy="617235"/>
        </p:xfrm>
        <a:graphic>
          <a:graphicData uri="http://schemas.openxmlformats.org/drawingml/2006/table">
            <a:tbl>
              <a:tblPr bandRow="1">
                <a:tableStyleId>{C083E6E3-FA7D-4D7B-A595-EF9225AFEA82}</a:tableStyleId>
              </a:tblPr>
              <a:tblGrid>
                <a:gridCol w="654904">
                  <a:extLst>
                    <a:ext uri="{9D8B030D-6E8A-4147-A177-3AD203B41FA5}">
                      <a16:colId xmlns:a16="http://schemas.microsoft.com/office/drawing/2014/main" val="4012878298"/>
                    </a:ext>
                  </a:extLst>
                </a:gridCol>
                <a:gridCol w="802453">
                  <a:extLst>
                    <a:ext uri="{9D8B030D-6E8A-4147-A177-3AD203B41FA5}">
                      <a16:colId xmlns:a16="http://schemas.microsoft.com/office/drawing/2014/main" val="391956796"/>
                    </a:ext>
                  </a:extLst>
                </a:gridCol>
              </a:tblGrid>
              <a:tr h="205745">
                <a:tc>
                  <a:txBody>
                    <a:bodyPr/>
                    <a:lstStyle/>
                    <a:p>
                      <a:pPr latinLnBrk="1"/>
                      <a:r>
                        <a:rPr lang="en-US" altLang="ko-KR" sz="700">
                          <a:latin typeface="Raleway" panose="020B0503030101060003" pitchFamily="34" charset="0"/>
                        </a:rPr>
                        <a:t>Government</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Monarchy</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3061227194"/>
                  </a:ext>
                </a:extLst>
              </a:tr>
              <a:tr h="205745">
                <a:tc>
                  <a:txBody>
                    <a:bodyPr/>
                    <a:lstStyle/>
                    <a:p>
                      <a:pPr latinLnBrk="1"/>
                      <a:r>
                        <a:rPr lang="en-US" altLang="ko-KR" sz="700">
                          <a:latin typeface="Raleway" panose="020B0503030101060003" pitchFamily="34" charset="0"/>
                        </a:rPr>
                        <a:t>Population</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2M </a:t>
                      </a:r>
                      <a:r>
                        <a:rPr lang="en-US" altLang="ko-KR" sz="400">
                          <a:latin typeface="Raleway" panose="020B0503030101060003" pitchFamily="34" charset="0"/>
                        </a:rPr>
                        <a:t>(in 8</a:t>
                      </a:r>
                      <a:r>
                        <a:rPr lang="en-US" altLang="ko-KR" sz="400" baseline="30000">
                          <a:latin typeface="Raleway" panose="020B0503030101060003" pitchFamily="34" charset="0"/>
                        </a:rPr>
                        <a:t>th</a:t>
                      </a:r>
                      <a:r>
                        <a:rPr lang="en-US" altLang="ko-KR" sz="400">
                          <a:latin typeface="Raleway" panose="020B0503030101060003" pitchFamily="34" charset="0"/>
                        </a:rPr>
                        <a:t> c.)</a:t>
                      </a:r>
                      <a:endParaRPr lang="ko-KR" altLang="en-US" sz="400">
                        <a:latin typeface="Raleway" panose="020B0503030101060003" pitchFamily="34" charset="0"/>
                      </a:endParaRPr>
                    </a:p>
                  </a:txBody>
                  <a:tcPr marL="68580" marR="68580" marT="34290" marB="34290" anchor="ctr"/>
                </a:tc>
                <a:extLst>
                  <a:ext uri="{0D108BD9-81ED-4DB2-BD59-A6C34878D82A}">
                    <a16:rowId xmlns:a16="http://schemas.microsoft.com/office/drawing/2014/main" val="1503493824"/>
                  </a:ext>
                </a:extLst>
              </a:tr>
              <a:tr h="205745">
                <a:tc>
                  <a:txBody>
                    <a:bodyPr/>
                    <a:lstStyle/>
                    <a:p>
                      <a:pPr latinLnBrk="1"/>
                      <a:r>
                        <a:rPr lang="en-US" altLang="ko-KR" sz="700">
                          <a:latin typeface="Raleway" panose="020B0503030101060003" pitchFamily="34" charset="0"/>
                        </a:rPr>
                        <a:t>Religion</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Buddhism</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673401476"/>
                  </a:ext>
                </a:extLst>
              </a:tr>
            </a:tbl>
          </a:graphicData>
        </a:graphic>
      </p:graphicFrame>
      <p:sp>
        <p:nvSpPr>
          <p:cNvPr id="23" name="TextBox 22">
            <a:extLst>
              <a:ext uri="{FF2B5EF4-FFF2-40B4-BE49-F238E27FC236}">
                <a16:creationId xmlns:a16="http://schemas.microsoft.com/office/drawing/2014/main" id="{B91CE055-7772-442C-841C-B2208669E26B}"/>
              </a:ext>
            </a:extLst>
          </p:cNvPr>
          <p:cNvSpPr txBox="1"/>
          <p:nvPr/>
        </p:nvSpPr>
        <p:spPr>
          <a:xfrm>
            <a:off x="1314328" y="3943437"/>
            <a:ext cx="710964" cy="282834"/>
          </a:xfrm>
          <a:prstGeom prst="rect">
            <a:avLst/>
          </a:prstGeom>
          <a:noFill/>
        </p:spPr>
        <p:txBody>
          <a:bodyPr wrap="none" rtlCol="0">
            <a:spAutoFit/>
          </a:bodyPr>
          <a:lstStyle/>
          <a:p>
            <a:r>
              <a:rPr lang="en-US" altLang="ko-KR" sz="1238" b="1" spc="-112">
                <a:solidFill>
                  <a:srgbClr val="00B0F0"/>
                </a:solidFill>
                <a:latin typeface="나눔스퀘어라운드 ExtraBold" panose="020B0600000101010101" pitchFamily="50" charset="-127"/>
                <a:ea typeface="나눔스퀘어라운드 ExtraBold" panose="020B0600000101010101" pitchFamily="50" charset="-127"/>
              </a:rPr>
              <a:t>Location</a:t>
            </a:r>
            <a:endParaRPr lang="en-US" altLang="ko-KR" sz="1334" b="1" spc="-112">
              <a:solidFill>
                <a:srgbClr val="00B0F0"/>
              </a:solidFill>
              <a:latin typeface="나눔스퀘어라운드 ExtraBold" panose="020B0600000101010101" pitchFamily="50" charset="-127"/>
              <a:ea typeface="나눔스퀘어라운드 ExtraBold" panose="020B0600000101010101" pitchFamily="50" charset="-127"/>
            </a:endParaRPr>
          </a:p>
        </p:txBody>
      </p:sp>
      <p:sp>
        <p:nvSpPr>
          <p:cNvPr id="24" name="TextBox 23">
            <a:extLst>
              <a:ext uri="{FF2B5EF4-FFF2-40B4-BE49-F238E27FC236}">
                <a16:creationId xmlns:a16="http://schemas.microsoft.com/office/drawing/2014/main" id="{A23D90B1-EB9E-460D-8831-5BD3FD8445CB}"/>
              </a:ext>
            </a:extLst>
          </p:cNvPr>
          <p:cNvSpPr txBox="1"/>
          <p:nvPr/>
        </p:nvSpPr>
        <p:spPr>
          <a:xfrm>
            <a:off x="2943139" y="3686256"/>
            <a:ext cx="1012778" cy="282834"/>
          </a:xfrm>
          <a:prstGeom prst="rect">
            <a:avLst/>
          </a:prstGeom>
          <a:noFill/>
        </p:spPr>
        <p:txBody>
          <a:bodyPr wrap="none" rtlCol="0">
            <a:spAutoFit/>
          </a:bodyPr>
          <a:lstStyle/>
          <a:p>
            <a:r>
              <a:rPr lang="en-US" altLang="ko-KR" sz="1238" b="1" spc="-112">
                <a:solidFill>
                  <a:srgbClr val="00B0F0"/>
                </a:solidFill>
                <a:latin typeface="나눔스퀘어라운드 ExtraBold" panose="020B0600000101010101" pitchFamily="50" charset="-127"/>
                <a:ea typeface="나눔스퀘어라운드 ExtraBold" panose="020B0600000101010101" pitchFamily="50" charset="-127"/>
              </a:rPr>
              <a:t>Origin of Silla</a:t>
            </a:r>
          </a:p>
        </p:txBody>
      </p:sp>
      <p:sp>
        <p:nvSpPr>
          <p:cNvPr id="25" name="TextBox 24">
            <a:extLst>
              <a:ext uri="{FF2B5EF4-FFF2-40B4-BE49-F238E27FC236}">
                <a16:creationId xmlns:a16="http://schemas.microsoft.com/office/drawing/2014/main" id="{9B1AAE3C-FBD3-4E80-A139-989C5A6968C1}"/>
              </a:ext>
            </a:extLst>
          </p:cNvPr>
          <p:cNvSpPr txBox="1"/>
          <p:nvPr/>
        </p:nvSpPr>
        <p:spPr>
          <a:xfrm>
            <a:off x="4743403" y="171454"/>
            <a:ext cx="1421864" cy="282834"/>
          </a:xfrm>
          <a:prstGeom prst="rect">
            <a:avLst/>
          </a:prstGeom>
          <a:noFill/>
        </p:spPr>
        <p:txBody>
          <a:bodyPr wrap="none" rtlCol="0">
            <a:spAutoFit/>
          </a:bodyPr>
          <a:lstStyle/>
          <a:p>
            <a:r>
              <a:rPr lang="en-US" altLang="ko-KR" sz="1238" b="1" spc="-112">
                <a:solidFill>
                  <a:srgbClr val="00B0F0"/>
                </a:solidFill>
                <a:latin typeface="나눔스퀘어라운드 ExtraBold" panose="020B0600000101010101" pitchFamily="50" charset="-127"/>
                <a:ea typeface="나눔스퀘어라운드 ExtraBold" panose="020B0600000101010101" pitchFamily="50" charset="-127"/>
              </a:rPr>
              <a:t>Unification of Korea</a:t>
            </a:r>
          </a:p>
        </p:txBody>
      </p:sp>
      <p:sp>
        <p:nvSpPr>
          <p:cNvPr id="26" name="TextBox 25">
            <a:extLst>
              <a:ext uri="{FF2B5EF4-FFF2-40B4-BE49-F238E27FC236}">
                <a16:creationId xmlns:a16="http://schemas.microsoft.com/office/drawing/2014/main" id="{0102E02D-D866-4622-A9DF-5528D6FF3CFC}"/>
              </a:ext>
            </a:extLst>
          </p:cNvPr>
          <p:cNvSpPr txBox="1"/>
          <p:nvPr/>
        </p:nvSpPr>
        <p:spPr>
          <a:xfrm>
            <a:off x="6286488" y="1543084"/>
            <a:ext cx="1211485" cy="282834"/>
          </a:xfrm>
          <a:prstGeom prst="rect">
            <a:avLst/>
          </a:prstGeom>
          <a:noFill/>
        </p:spPr>
        <p:txBody>
          <a:bodyPr wrap="none" rtlCol="0">
            <a:spAutoFit/>
          </a:bodyPr>
          <a:lstStyle/>
          <a:p>
            <a:r>
              <a:rPr lang="en-US" altLang="ko-KR" sz="1238" b="1" spc="-112">
                <a:solidFill>
                  <a:srgbClr val="00B0F0"/>
                </a:solidFill>
                <a:latin typeface="나눔스퀘어라운드 ExtraBold" panose="020B0600000101010101" pitchFamily="50" charset="-127"/>
                <a:ea typeface="나눔스퀘어라운드 ExtraBold" panose="020B0600000101010101" pitchFamily="50" charset="-127"/>
              </a:rPr>
              <a:t>The Gold Crown</a:t>
            </a:r>
          </a:p>
        </p:txBody>
      </p:sp>
      <p:sp>
        <p:nvSpPr>
          <p:cNvPr id="27" name="TextBox 26">
            <a:extLst>
              <a:ext uri="{FF2B5EF4-FFF2-40B4-BE49-F238E27FC236}">
                <a16:creationId xmlns:a16="http://schemas.microsoft.com/office/drawing/2014/main" id="{ABB94BDD-F1E3-4B92-B691-485FCB91DE3F}"/>
              </a:ext>
            </a:extLst>
          </p:cNvPr>
          <p:cNvSpPr txBox="1"/>
          <p:nvPr/>
        </p:nvSpPr>
        <p:spPr>
          <a:xfrm>
            <a:off x="4743403" y="2914714"/>
            <a:ext cx="1335174" cy="282834"/>
          </a:xfrm>
          <a:prstGeom prst="rect">
            <a:avLst/>
          </a:prstGeom>
          <a:noFill/>
        </p:spPr>
        <p:txBody>
          <a:bodyPr wrap="none" rtlCol="0">
            <a:spAutoFit/>
          </a:bodyPr>
          <a:lstStyle/>
          <a:p>
            <a:r>
              <a:rPr lang="en-US" altLang="ko-KR" sz="1238" b="1" spc="-112">
                <a:solidFill>
                  <a:srgbClr val="00B0F0"/>
                </a:solidFill>
                <a:latin typeface="나눔스퀘어라운드 ExtraBold" panose="020B0600000101010101" pitchFamily="50" charset="-127"/>
                <a:ea typeface="나눔스퀘어라운드 ExtraBold" panose="020B0600000101010101" pitchFamily="50" charset="-127"/>
              </a:rPr>
              <a:t>Expertise of Water</a:t>
            </a:r>
          </a:p>
        </p:txBody>
      </p:sp>
      <p:sp>
        <p:nvSpPr>
          <p:cNvPr id="28" name="TextBox 27">
            <a:extLst>
              <a:ext uri="{FF2B5EF4-FFF2-40B4-BE49-F238E27FC236}">
                <a16:creationId xmlns:a16="http://schemas.microsoft.com/office/drawing/2014/main" id="{75CC547E-77EC-4698-A784-98F6BDA4293D}"/>
              </a:ext>
            </a:extLst>
          </p:cNvPr>
          <p:cNvSpPr txBox="1"/>
          <p:nvPr/>
        </p:nvSpPr>
        <p:spPr>
          <a:xfrm>
            <a:off x="4743403" y="4286344"/>
            <a:ext cx="1559914" cy="282834"/>
          </a:xfrm>
          <a:prstGeom prst="rect">
            <a:avLst/>
          </a:prstGeom>
          <a:noFill/>
        </p:spPr>
        <p:txBody>
          <a:bodyPr wrap="none" rtlCol="0">
            <a:spAutoFit/>
          </a:bodyPr>
          <a:lstStyle/>
          <a:p>
            <a:r>
              <a:rPr lang="en-US" altLang="ko-KR" sz="1238" b="1" spc="-112">
                <a:solidFill>
                  <a:srgbClr val="00B0F0"/>
                </a:solidFill>
                <a:latin typeface="나눔스퀘어라운드 ExtraBold" panose="020B0600000101010101" pitchFamily="50" charset="-127"/>
                <a:ea typeface="나눔스퀘어라운드 ExtraBold" panose="020B0600000101010101" pitchFamily="50" charset="-127"/>
              </a:rPr>
              <a:t>Three Keys to the Silla</a:t>
            </a:r>
          </a:p>
        </p:txBody>
      </p:sp>
      <p:sp>
        <p:nvSpPr>
          <p:cNvPr id="36" name="TextBox 35">
            <a:extLst>
              <a:ext uri="{FF2B5EF4-FFF2-40B4-BE49-F238E27FC236}">
                <a16:creationId xmlns:a16="http://schemas.microsoft.com/office/drawing/2014/main" id="{A8C2135C-37A2-4F52-A3DA-35178FE942C2}"/>
              </a:ext>
            </a:extLst>
          </p:cNvPr>
          <p:cNvSpPr txBox="1"/>
          <p:nvPr/>
        </p:nvSpPr>
        <p:spPr>
          <a:xfrm>
            <a:off x="1313861" y="4178329"/>
            <a:ext cx="1457354" cy="708271"/>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Silla was located on the southern and central parts of the Korean Peninsula. Silla ruled most of the peninsula. However, the northern part was for Goguryeo or Balhae. </a:t>
            </a:r>
          </a:p>
        </p:txBody>
      </p:sp>
      <p:sp>
        <p:nvSpPr>
          <p:cNvPr id="37" name="TextBox 36">
            <a:extLst>
              <a:ext uri="{FF2B5EF4-FFF2-40B4-BE49-F238E27FC236}">
                <a16:creationId xmlns:a16="http://schemas.microsoft.com/office/drawing/2014/main" id="{3122DE53-FB3F-4793-82B4-5B81B54EB1F5}"/>
              </a:ext>
            </a:extLst>
          </p:cNvPr>
          <p:cNvSpPr txBox="1"/>
          <p:nvPr/>
        </p:nvSpPr>
        <p:spPr>
          <a:xfrm>
            <a:off x="2943142" y="3921148"/>
            <a:ext cx="1457354" cy="1258165"/>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In the 12th c. book, ‘Samguksagi,’ we can find the foundation myth of Silla.</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One day, a horse was crying in the forest. When the village chief got closer to the horse, the horse disappeared, and the big egg was there. The chief broke the egg and found a kid. The kid matured and became the king of Silla.</a:t>
            </a:r>
          </a:p>
        </p:txBody>
      </p:sp>
      <p:sp>
        <p:nvSpPr>
          <p:cNvPr id="38" name="TextBox 37">
            <a:extLst>
              <a:ext uri="{FF2B5EF4-FFF2-40B4-BE49-F238E27FC236}">
                <a16:creationId xmlns:a16="http://schemas.microsoft.com/office/drawing/2014/main" id="{8C1846C9-9015-43E6-83A4-1E5F104D5392}"/>
              </a:ext>
            </a:extLst>
          </p:cNvPr>
          <p:cNvSpPr txBox="1"/>
          <p:nvPr/>
        </p:nvSpPr>
        <p:spPr>
          <a:xfrm>
            <a:off x="4743403" y="406346"/>
            <a:ext cx="1457354" cy="1118896"/>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Silla was the first unified country in Korean history. By an alliance with Tang of China, Silla defeated Goguryeo and Baekje. However, because of the conflict with Tang, and lack of administration power, Silla lost northern Korea and Manchuria. And there, Balhae was founded by Goguryeo refugees.</a:t>
            </a:r>
          </a:p>
        </p:txBody>
      </p:sp>
      <p:sp>
        <p:nvSpPr>
          <p:cNvPr id="39" name="TextBox 38">
            <a:extLst>
              <a:ext uri="{FF2B5EF4-FFF2-40B4-BE49-F238E27FC236}">
                <a16:creationId xmlns:a16="http://schemas.microsoft.com/office/drawing/2014/main" id="{5F8B5042-8A48-4308-A875-73FF8C5FBAA7}"/>
              </a:ext>
            </a:extLst>
          </p:cNvPr>
          <p:cNvSpPr txBox="1"/>
          <p:nvPr/>
        </p:nvSpPr>
        <p:spPr>
          <a:xfrm>
            <a:off x="6286592" y="1777976"/>
            <a:ext cx="1457354" cy="847540"/>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The gold crown of Silla is famous. It is made of very thin gilt. It can be found in lots of tombs of Silla.</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It is not appropriate for actual usage. Therefore there are views that the crown is for the funerary.</a:t>
            </a:r>
          </a:p>
        </p:txBody>
      </p:sp>
      <p:sp>
        <p:nvSpPr>
          <p:cNvPr id="40" name="TextBox 39">
            <a:extLst>
              <a:ext uri="{FF2B5EF4-FFF2-40B4-BE49-F238E27FC236}">
                <a16:creationId xmlns:a16="http://schemas.microsoft.com/office/drawing/2014/main" id="{BB482D5C-11C6-4051-BB0F-375D70D4CE95}"/>
              </a:ext>
            </a:extLst>
          </p:cNvPr>
          <p:cNvSpPr txBox="1"/>
          <p:nvPr/>
        </p:nvSpPr>
        <p:spPr>
          <a:xfrm>
            <a:off x="4743403" y="3149606"/>
            <a:ext cx="1586671" cy="1258165"/>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Silla was an expert in controlling the water and humidity. They construct a temple or tombs near or on the lake or the sea.</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Seokguram is one of them. Silla controlled the humidity and well-maintain it. However, because of the thoughtless restoration of it, it cannot control the humidity right now, so it is dependent on the air conditioner.</a:t>
            </a:r>
          </a:p>
        </p:txBody>
      </p:sp>
      <p:sp>
        <p:nvSpPr>
          <p:cNvPr id="41" name="TextBox 40">
            <a:extLst>
              <a:ext uri="{FF2B5EF4-FFF2-40B4-BE49-F238E27FC236}">
                <a16:creationId xmlns:a16="http://schemas.microsoft.com/office/drawing/2014/main" id="{4E9287EE-F5A1-4C55-89EA-36CFF5E9E49B}"/>
              </a:ext>
            </a:extLst>
          </p:cNvPr>
          <p:cNvSpPr txBox="1"/>
          <p:nvPr/>
        </p:nvSpPr>
        <p:spPr>
          <a:xfrm>
            <a:off x="4786270" y="4521236"/>
            <a:ext cx="3043301" cy="605615"/>
          </a:xfrm>
          <a:prstGeom prst="rect">
            <a:avLst/>
          </a:prstGeom>
          <a:noFill/>
        </p:spPr>
        <p:txBody>
          <a:bodyPr wrap="square" rtlCol="0">
            <a:spAutoFit/>
          </a:bodyPr>
          <a:lstStyle/>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A well-known hypothesis suggests ‘Seoul’ is from the Silla language, ‘Seorabeol,’ which means the capital.</a:t>
            </a:r>
          </a:p>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Another hypothesis suggests that the origin of the ‘Seorabeol’ is ‘Silla’, so it has a possibility that ‘Seoul’ and ‘Silla’ has the same origin.</a:t>
            </a:r>
          </a:p>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Silla never changed the capital for a thousand years.</a:t>
            </a:r>
          </a:p>
        </p:txBody>
      </p:sp>
      <p:sp>
        <p:nvSpPr>
          <p:cNvPr id="42" name="TextBox 41">
            <a:extLst>
              <a:ext uri="{FF2B5EF4-FFF2-40B4-BE49-F238E27FC236}">
                <a16:creationId xmlns:a16="http://schemas.microsoft.com/office/drawing/2014/main" id="{422B14D9-76EF-4C64-9580-9EE3718B819C}"/>
              </a:ext>
            </a:extLst>
          </p:cNvPr>
          <p:cNvSpPr txBox="1"/>
          <p:nvPr/>
        </p:nvSpPr>
        <p:spPr>
          <a:xfrm>
            <a:off x="6286487" y="1285903"/>
            <a:ext cx="1543084" cy="356444"/>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Tomb of King Munmu (Gyeongju, Korea)</a:t>
            </a:r>
          </a:p>
          <a:p>
            <a:pPr algn="r"/>
            <a:r>
              <a:rPr lang="en-US" altLang="ko-KR" sz="572">
                <a:latin typeface="Raleway" panose="020B0503030101060003" pitchFamily="34" charset="0"/>
                <a:ea typeface="나눔스퀘어라운드 ExtraBold" panose="020B0600000101010101" pitchFamily="50" charset="-127"/>
              </a:rPr>
              <a:t>King Munmu unified Korea for the first time.</a:t>
            </a:r>
          </a:p>
        </p:txBody>
      </p:sp>
      <p:sp>
        <p:nvSpPr>
          <p:cNvPr id="43" name="TextBox 42">
            <a:extLst>
              <a:ext uri="{FF2B5EF4-FFF2-40B4-BE49-F238E27FC236}">
                <a16:creationId xmlns:a16="http://schemas.microsoft.com/office/drawing/2014/main" id="{6AF25D31-CB0C-4A36-A912-3DF5AA8EB487}"/>
              </a:ext>
            </a:extLst>
          </p:cNvPr>
          <p:cNvSpPr txBox="1"/>
          <p:nvPr/>
        </p:nvSpPr>
        <p:spPr>
          <a:xfrm>
            <a:off x="6372214" y="4029164"/>
            <a:ext cx="1457357" cy="180370"/>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Seokguram (8</a:t>
            </a:r>
            <a:r>
              <a:rPr lang="en-US" altLang="ko-KR" sz="572" baseline="30000">
                <a:latin typeface="Raleway" panose="020B0503030101060003" pitchFamily="34" charset="0"/>
                <a:ea typeface="나눔스퀘어라운드 ExtraBold" panose="020B0600000101010101" pitchFamily="50" charset="-127"/>
              </a:rPr>
              <a:t>th</a:t>
            </a:r>
            <a:r>
              <a:rPr lang="en-US" altLang="ko-KR" sz="572">
                <a:latin typeface="Raleway" panose="020B0503030101060003" pitchFamily="34" charset="0"/>
                <a:ea typeface="나눔스퀘어라운드 ExtraBold" panose="020B0600000101010101" pitchFamily="50" charset="-127"/>
              </a:rPr>
              <a:t> c., Gyeongju, Korea)</a:t>
            </a:r>
          </a:p>
        </p:txBody>
      </p:sp>
      <p:sp>
        <p:nvSpPr>
          <p:cNvPr id="44" name="TextBox 43">
            <a:extLst>
              <a:ext uri="{FF2B5EF4-FFF2-40B4-BE49-F238E27FC236}">
                <a16:creationId xmlns:a16="http://schemas.microsoft.com/office/drawing/2014/main" id="{B0181DED-D2E1-4B51-B40F-4E493948662C}"/>
              </a:ext>
            </a:extLst>
          </p:cNvPr>
          <p:cNvSpPr txBox="1"/>
          <p:nvPr/>
        </p:nvSpPr>
        <p:spPr>
          <a:xfrm>
            <a:off x="4743403" y="2657534"/>
            <a:ext cx="1457357" cy="180370"/>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Golden Crown of Silla (5</a:t>
            </a:r>
            <a:r>
              <a:rPr lang="en-US" altLang="ko-KR" sz="572" baseline="30000">
                <a:latin typeface="Raleway" panose="020B0503030101060003" pitchFamily="34" charset="0"/>
                <a:ea typeface="나눔스퀘어라운드 ExtraBold" panose="020B0600000101010101" pitchFamily="50" charset="-127"/>
              </a:rPr>
              <a:t>th</a:t>
            </a:r>
            <a:r>
              <a:rPr lang="en-US" altLang="ko-KR" sz="572">
                <a:latin typeface="Raleway" panose="020B0503030101060003" pitchFamily="34" charset="0"/>
                <a:ea typeface="나눔스퀘어라운드 ExtraBold" panose="020B0600000101010101" pitchFamily="50" charset="-127"/>
              </a:rPr>
              <a:t> c., Korea)</a:t>
            </a:r>
          </a:p>
        </p:txBody>
      </p:sp>
      <p:sp>
        <p:nvSpPr>
          <p:cNvPr id="46" name="TextBox 45">
            <a:extLst>
              <a:ext uri="{FF2B5EF4-FFF2-40B4-BE49-F238E27FC236}">
                <a16:creationId xmlns:a16="http://schemas.microsoft.com/office/drawing/2014/main" id="{F7C6400B-8061-4DEE-B594-32655BDABD25}"/>
              </a:ext>
            </a:extLst>
          </p:cNvPr>
          <p:cNvSpPr txBox="1"/>
          <p:nvPr/>
        </p:nvSpPr>
        <p:spPr>
          <a:xfrm>
            <a:off x="2943139" y="3429076"/>
            <a:ext cx="1457352"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Oreung (Gyeongju, Korea)</a:t>
            </a:r>
          </a:p>
          <a:p>
            <a:pPr algn="r"/>
            <a:r>
              <a:rPr lang="en-US" altLang="ko-KR" sz="572">
                <a:latin typeface="Raleway" panose="020B0503030101060003" pitchFamily="34" charset="0"/>
                <a:ea typeface="나눔스퀘어라운드 ExtraBold" panose="020B0600000101010101" pitchFamily="50" charset="-127"/>
              </a:rPr>
              <a:t>The tomb of founding fathers of Silla</a:t>
            </a:r>
          </a:p>
        </p:txBody>
      </p:sp>
      <p:sp>
        <p:nvSpPr>
          <p:cNvPr id="45" name="TextBox 44">
            <a:extLst>
              <a:ext uri="{FF2B5EF4-FFF2-40B4-BE49-F238E27FC236}">
                <a16:creationId xmlns:a16="http://schemas.microsoft.com/office/drawing/2014/main" id="{05518C94-4980-4E79-BB8F-FBEA98D1A146}"/>
              </a:ext>
            </a:extLst>
          </p:cNvPr>
          <p:cNvSpPr txBox="1"/>
          <p:nvPr/>
        </p:nvSpPr>
        <p:spPr>
          <a:xfrm>
            <a:off x="1313862" y="3771983"/>
            <a:ext cx="1457352" cy="180370"/>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Silla at its height at 576 CE</a:t>
            </a:r>
          </a:p>
        </p:txBody>
      </p:sp>
      <p:sp>
        <p:nvSpPr>
          <p:cNvPr id="54" name="TextBox 53">
            <a:extLst>
              <a:ext uri="{FF2B5EF4-FFF2-40B4-BE49-F238E27FC236}">
                <a16:creationId xmlns:a16="http://schemas.microsoft.com/office/drawing/2014/main" id="{08AC30EB-5A22-4308-81AE-570C27592855}"/>
              </a:ext>
            </a:extLst>
          </p:cNvPr>
          <p:cNvSpPr txBox="1"/>
          <p:nvPr/>
        </p:nvSpPr>
        <p:spPr>
          <a:xfrm>
            <a:off x="1142874" y="1114450"/>
            <a:ext cx="3429075"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Fall of Bulguksa (736, Gyeongju, Korea)</a:t>
            </a:r>
          </a:p>
          <a:p>
            <a:pPr algn="r"/>
            <a:r>
              <a:rPr lang="en-US" altLang="ko-KR" sz="572">
                <a:latin typeface="Raleway" panose="020B0503030101060003" pitchFamily="34" charset="0"/>
                <a:ea typeface="나눔스퀘어라운드 ExtraBold" panose="020B0600000101010101" pitchFamily="50" charset="-127"/>
              </a:rPr>
              <a:t>(Picture by Jogye Order of Korean Buddhism)</a:t>
            </a:r>
          </a:p>
        </p:txBody>
      </p:sp>
      <p:pic>
        <p:nvPicPr>
          <p:cNvPr id="4098" name="Picture 2" descr="Pre-Later Silla at its height in 576">
            <a:extLst>
              <a:ext uri="{FF2B5EF4-FFF2-40B4-BE49-F238E27FC236}">
                <a16:creationId xmlns:a16="http://schemas.microsoft.com/office/drawing/2014/main" id="{1F1E8EF1-C3D3-4AC7-9F4F-610673A8EFE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4372" y="2571807"/>
            <a:ext cx="857269" cy="120017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84939839"/>
      </p:ext>
    </p:extLst>
  </p:cSld>
  <p:clrMapOvr>
    <a:masterClrMapping/>
  </p:clrMapOvr>
  <p:transition spd="med" advClick="0" advTm="1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꽃피는 제주 항몽유적지 만들었더니 관광객 12% 증가 | 연합뉴스">
            <a:extLst>
              <a:ext uri="{FF2B5EF4-FFF2-40B4-BE49-F238E27FC236}">
                <a16:creationId xmlns:a16="http://schemas.microsoft.com/office/drawing/2014/main" id="{AFBE4233-1C17-4AAE-B70B-68DFBDD9B2C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14" y="2914714"/>
            <a:ext cx="1457357" cy="11144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그림 57">
            <a:extLst>
              <a:ext uri="{FF2B5EF4-FFF2-40B4-BE49-F238E27FC236}">
                <a16:creationId xmlns:a16="http://schemas.microsoft.com/office/drawing/2014/main" id="{1E1474E4-D592-40A9-ADFF-46355731E0A0}"/>
              </a:ext>
            </a:extLst>
          </p:cNvPr>
          <p:cNvPicPr>
            <a:picLocks/>
          </p:cNvPicPr>
          <p:nvPr/>
        </p:nvPicPr>
        <p:blipFill>
          <a:blip r:embed="rId3"/>
          <a:stretch>
            <a:fillRect/>
          </a:stretch>
        </p:blipFill>
        <p:spPr>
          <a:xfrm>
            <a:off x="6372214" y="171454"/>
            <a:ext cx="1457357" cy="1114450"/>
          </a:xfrm>
          <a:prstGeom prst="rect">
            <a:avLst/>
          </a:prstGeom>
          <a:solidFill>
            <a:srgbClr val="FFFFFF">
              <a:shade val="85000"/>
            </a:srgbClr>
          </a:solidFill>
          <a:ln w="38100" cap="rnd">
            <a:solidFill>
              <a:schemeClr val="bg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5" name="Picture 2" descr="https://lh3.googleusercontent.com/proxy/K_erseRGXgIVj6NFfy1tMAgFGfK_PfTDUO-8pwY0O8mExXXjkf7OUocdVWCSbWf7yJzGqlw14VbmK6dj46qhO4zedKRNechvTUDBJtwssQ">
            <a:extLst>
              <a:ext uri="{FF2B5EF4-FFF2-40B4-BE49-F238E27FC236}">
                <a16:creationId xmlns:a16="http://schemas.microsoft.com/office/drawing/2014/main" id="{0C613864-4C93-4069-BCC5-1D98CF654753}"/>
              </a:ext>
            </a:extLst>
          </p:cNvPr>
          <p:cNvPicPr>
            <a:picLocks noChangeArrowheads="1"/>
          </p:cNvPicPr>
          <p:nvPr/>
        </p:nvPicPr>
        <p:blipFill rotWithShape="1">
          <a:blip r:embed="rId4">
            <a:extLst>
              <a:ext uri="{28A0092B-C50C-407E-A947-70E740481C1C}">
                <a14:useLocalDpi xmlns:a14="http://schemas.microsoft.com/office/drawing/2010/main" val="0"/>
              </a:ext>
            </a:extLst>
          </a:blip>
          <a:srcRect l="12821"/>
          <a:stretch/>
        </p:blipFill>
        <p:spPr bwMode="auto">
          <a:xfrm>
            <a:off x="4743403" y="1543084"/>
            <a:ext cx="1457357" cy="1114450"/>
          </a:xfrm>
          <a:prstGeom prst="rect">
            <a:avLst/>
          </a:prstGeom>
          <a:solidFill>
            <a:srgbClr val="FFFFFF">
              <a:shade val="85000"/>
            </a:srgbClr>
          </a:solidFill>
          <a:ln w="381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4" descr="http://www.samsunghyeol.or.kr/img/sub_1_intro_1.jpg">
            <a:extLst>
              <a:ext uri="{FF2B5EF4-FFF2-40B4-BE49-F238E27FC236}">
                <a16:creationId xmlns:a16="http://schemas.microsoft.com/office/drawing/2014/main" id="{DAFEDFE4-0B42-40DB-8AD1-D1B3283E5F5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139" y="2571807"/>
            <a:ext cx="1457357" cy="85726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3" name="그림 12">
            <a:extLst>
              <a:ext uri="{FF2B5EF4-FFF2-40B4-BE49-F238E27FC236}">
                <a16:creationId xmlns:a16="http://schemas.microsoft.com/office/drawing/2014/main" id="{D4D1AC79-5E54-4839-89B2-6A8BC1031A0C}"/>
              </a:ext>
            </a:extLst>
          </p:cNvPr>
          <p:cNvPicPr>
            <a:picLocks/>
          </p:cNvPicPr>
          <p:nvPr/>
        </p:nvPicPr>
        <p:blipFill>
          <a:blip r:embed="rId3"/>
          <a:stretch>
            <a:fillRect/>
          </a:stretch>
        </p:blipFill>
        <p:spPr>
          <a:xfrm>
            <a:off x="1314328" y="2571807"/>
            <a:ext cx="1457357" cy="1200176"/>
          </a:xfrm>
          <a:prstGeom prst="rect">
            <a:avLst/>
          </a:prstGeom>
          <a:solidFill>
            <a:srgbClr val="FFFFFF">
              <a:shade val="85000"/>
            </a:srgbClr>
          </a:solidFill>
          <a:ln w="38100" cap="rnd">
            <a:solidFill>
              <a:schemeClr val="bg1"/>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16" name="직선 연결선 15">
            <a:extLst>
              <a:ext uri="{FF2B5EF4-FFF2-40B4-BE49-F238E27FC236}">
                <a16:creationId xmlns:a16="http://schemas.microsoft.com/office/drawing/2014/main" id="{83D4D7A4-60AC-436C-8B6D-6656745D4006}"/>
              </a:ext>
            </a:extLst>
          </p:cNvPr>
          <p:cNvCxnSpPr>
            <a:cxnSpLocks/>
          </p:cNvCxnSpPr>
          <p:nvPr/>
        </p:nvCxnSpPr>
        <p:spPr>
          <a:xfrm>
            <a:off x="1314328" y="1200176"/>
            <a:ext cx="0" cy="1217322"/>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A243BB6-B714-48BC-945D-3D136434BB11}"/>
              </a:ext>
            </a:extLst>
          </p:cNvPr>
          <p:cNvSpPr txBox="1"/>
          <p:nvPr/>
        </p:nvSpPr>
        <p:spPr>
          <a:xfrm>
            <a:off x="1400055" y="1200176"/>
            <a:ext cx="896720" cy="385490"/>
          </a:xfrm>
          <a:prstGeom prst="rect">
            <a:avLst/>
          </a:prstGeom>
          <a:noFill/>
        </p:spPr>
        <p:txBody>
          <a:bodyPr wrap="none" rtlCol="0">
            <a:spAutoFit/>
          </a:bodyPr>
          <a:lstStyle/>
          <a:p>
            <a:r>
              <a:rPr lang="en-US" altLang="ko-KR" sz="1905" b="1" spc="-112">
                <a:effectLst>
                  <a:outerShdw blurRad="38100" dist="38100" dir="2700000" algn="tl">
                    <a:srgbClr val="000000">
                      <a:alpha val="43137"/>
                    </a:srgbClr>
                  </a:outerShdw>
                </a:effectLst>
                <a:latin typeface="나눔스퀘어라운드 ExtraBold" panose="020B0600000101010101" pitchFamily="50" charset="-127"/>
                <a:ea typeface="나눔스퀘어라운드 ExtraBold" panose="020B0600000101010101" pitchFamily="50" charset="-127"/>
              </a:rPr>
              <a:t>Tamna</a:t>
            </a:r>
          </a:p>
        </p:txBody>
      </p:sp>
      <p:sp>
        <p:nvSpPr>
          <p:cNvPr id="19" name="TextBox 18">
            <a:extLst>
              <a:ext uri="{FF2B5EF4-FFF2-40B4-BE49-F238E27FC236}">
                <a16:creationId xmlns:a16="http://schemas.microsoft.com/office/drawing/2014/main" id="{00F676DD-31B8-4999-9246-E38AE46C6F18}"/>
              </a:ext>
            </a:extLst>
          </p:cNvPr>
          <p:cNvSpPr txBox="1"/>
          <p:nvPr/>
        </p:nvSpPr>
        <p:spPr>
          <a:xfrm>
            <a:off x="1400055" y="1543084"/>
            <a:ext cx="2394245" cy="238976"/>
          </a:xfrm>
          <a:prstGeom prst="rect">
            <a:avLst/>
          </a:prstGeom>
          <a:noFill/>
        </p:spPr>
        <p:txBody>
          <a:bodyPr wrap="none" rtlCol="0">
            <a:spAutoFit/>
          </a:bodyPr>
          <a:lstStyle/>
          <a:p>
            <a:r>
              <a:rPr lang="en-US" altLang="ko-KR" sz="953" b="1" spc="-71">
                <a:solidFill>
                  <a:srgbClr val="92D050"/>
                </a:solidFill>
                <a:latin typeface="나눔스퀘어라운드 ExtraBold" panose="020B0600000101010101" pitchFamily="50" charset="-127"/>
                <a:ea typeface="나눔스퀘어라운드 ExtraBold" panose="020B0600000101010101" pitchFamily="50" charset="-127"/>
              </a:rPr>
              <a:t>The Country that Ruled Beautiful Island, Jeju</a:t>
            </a:r>
          </a:p>
        </p:txBody>
      </p:sp>
      <p:graphicFrame>
        <p:nvGraphicFramePr>
          <p:cNvPr id="20" name="표 19">
            <a:extLst>
              <a:ext uri="{FF2B5EF4-FFF2-40B4-BE49-F238E27FC236}">
                <a16:creationId xmlns:a16="http://schemas.microsoft.com/office/drawing/2014/main" id="{AF52EF29-DE0C-470E-B96A-E7A6C45C9718}"/>
              </a:ext>
            </a:extLst>
          </p:cNvPr>
          <p:cNvGraphicFramePr>
            <a:graphicFrameLocks noGrp="1"/>
          </p:cNvGraphicFramePr>
          <p:nvPr>
            <p:extLst/>
          </p:nvPr>
        </p:nvGraphicFramePr>
        <p:xfrm>
          <a:off x="1400055" y="1800264"/>
          <a:ext cx="1371630" cy="617235"/>
        </p:xfrm>
        <a:graphic>
          <a:graphicData uri="http://schemas.openxmlformats.org/drawingml/2006/table">
            <a:tbl>
              <a:tblPr bandRow="1">
                <a:tableStyleId>{C083E6E3-FA7D-4D7B-A595-EF9225AFEA82}</a:tableStyleId>
              </a:tblPr>
              <a:tblGrid>
                <a:gridCol w="571465">
                  <a:extLst>
                    <a:ext uri="{9D8B030D-6E8A-4147-A177-3AD203B41FA5}">
                      <a16:colId xmlns:a16="http://schemas.microsoft.com/office/drawing/2014/main" val="4012878298"/>
                    </a:ext>
                  </a:extLst>
                </a:gridCol>
                <a:gridCol w="800165">
                  <a:extLst>
                    <a:ext uri="{9D8B030D-6E8A-4147-A177-3AD203B41FA5}">
                      <a16:colId xmlns:a16="http://schemas.microsoft.com/office/drawing/2014/main" val="1352318410"/>
                    </a:ext>
                  </a:extLst>
                </a:gridCol>
              </a:tblGrid>
              <a:tr h="205745">
                <a:tc>
                  <a:txBody>
                    <a:bodyPr/>
                    <a:lstStyle/>
                    <a:p>
                      <a:pPr latinLnBrk="1"/>
                      <a:r>
                        <a:rPr lang="en-US" altLang="ko-KR" sz="700">
                          <a:latin typeface="Raleway" panose="020B0503030101060003" pitchFamily="34" charset="0"/>
                        </a:rPr>
                        <a:t>Period</a:t>
                      </a:r>
                    </a:p>
                  </a:txBody>
                  <a:tcPr marL="68580" marR="68580" marT="34290" marB="34290" anchor="ctr"/>
                </a:tc>
                <a:tc>
                  <a:txBody>
                    <a:bodyPr/>
                    <a:lstStyle/>
                    <a:p>
                      <a:pPr algn="r" latinLnBrk="1"/>
                      <a:r>
                        <a:rPr lang="en-US" altLang="ko-KR" sz="700">
                          <a:latin typeface="Raleway" panose="020B0503030101060003" pitchFamily="34" charset="0"/>
                          <a:ea typeface="나눔스퀘어라운드 ExtraBold" panose="020B0600000101010101" pitchFamily="50" charset="-127"/>
                        </a:rPr>
                        <a:t>3</a:t>
                      </a:r>
                      <a:r>
                        <a:rPr lang="en-US" altLang="ko-KR" sz="700" baseline="30000">
                          <a:latin typeface="Raleway" panose="020B0503030101060003" pitchFamily="34" charset="0"/>
                          <a:ea typeface="나눔스퀘어라운드 ExtraBold" panose="020B0600000101010101" pitchFamily="50" charset="-127"/>
                        </a:rPr>
                        <a:t>rd</a:t>
                      </a:r>
                      <a:r>
                        <a:rPr lang="en-US" altLang="ko-KR" sz="700">
                          <a:latin typeface="Raleway" panose="020B0503030101060003" pitchFamily="34" charset="0"/>
                          <a:ea typeface="나눔스퀘어라운드 ExtraBold" panose="020B0600000101010101" pitchFamily="50" charset="-127"/>
                        </a:rPr>
                        <a:t> </a:t>
                      </a:r>
                      <a:r>
                        <a:rPr lang="en-US" altLang="ko-KR" sz="700">
                          <a:latin typeface="Raleway" panose="020B0503030101060003" pitchFamily="34" charset="0"/>
                        </a:rPr>
                        <a:t>c.? – 1404</a:t>
                      </a:r>
                    </a:p>
                  </a:txBody>
                  <a:tcPr marL="68580" marR="68580" marT="34290" marB="34290" anchor="ctr"/>
                </a:tc>
                <a:extLst>
                  <a:ext uri="{0D108BD9-81ED-4DB2-BD59-A6C34878D82A}">
                    <a16:rowId xmlns:a16="http://schemas.microsoft.com/office/drawing/2014/main" val="3061227194"/>
                  </a:ext>
                </a:extLst>
              </a:tr>
              <a:tr h="205745">
                <a:tc>
                  <a:txBody>
                    <a:bodyPr/>
                    <a:lstStyle/>
                    <a:p>
                      <a:pPr latinLnBrk="1"/>
                      <a:r>
                        <a:rPr lang="en-US" altLang="ko-KR" sz="700">
                          <a:latin typeface="Raleway" panose="020B0503030101060003" pitchFamily="34" charset="0"/>
                        </a:rPr>
                        <a:t>Capital</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Jeju</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503493824"/>
                  </a:ext>
                </a:extLst>
              </a:tr>
              <a:tr h="205745">
                <a:tc>
                  <a:txBody>
                    <a:bodyPr/>
                    <a:lstStyle/>
                    <a:p>
                      <a:pPr marL="0" marR="0" lvl="0" indent="0" algn="l" defTabSz="1439997" rtl="0" eaLnBrk="1" fontAlgn="auto" latinLnBrk="1" hangingPunct="1">
                        <a:lnSpc>
                          <a:spcPct val="100000"/>
                        </a:lnSpc>
                        <a:spcBef>
                          <a:spcPts val="0"/>
                        </a:spcBef>
                        <a:spcAft>
                          <a:spcPts val="0"/>
                        </a:spcAft>
                        <a:buClrTx/>
                        <a:buSzTx/>
                        <a:buFontTx/>
                        <a:buNone/>
                        <a:tabLst/>
                        <a:defRPr/>
                      </a:pPr>
                      <a:r>
                        <a:rPr lang="en-US" altLang="ko-KR" sz="700">
                          <a:latin typeface="Raleway" panose="020B0503030101060003" pitchFamily="34" charset="0"/>
                        </a:rPr>
                        <a:t>Language</a:t>
                      </a:r>
                      <a:endParaRPr lang="ko-KR" altLang="en-US" sz="700">
                        <a:latin typeface="Raleway" panose="020B0503030101060003" pitchFamily="34" charset="0"/>
                      </a:endParaRPr>
                    </a:p>
                  </a:txBody>
                  <a:tcPr marL="68580" marR="68580" marT="34290" marB="34290" anchor="ctr"/>
                </a:tc>
                <a:tc>
                  <a:txBody>
                    <a:bodyPr/>
                    <a:lstStyle/>
                    <a:p>
                      <a:pPr marL="0" marR="0" lvl="0" indent="0" algn="r" defTabSz="1439997" rtl="0" eaLnBrk="1" fontAlgn="auto" latinLnBrk="1" hangingPunct="1">
                        <a:lnSpc>
                          <a:spcPct val="100000"/>
                        </a:lnSpc>
                        <a:spcBef>
                          <a:spcPts val="0"/>
                        </a:spcBef>
                        <a:spcAft>
                          <a:spcPts val="0"/>
                        </a:spcAft>
                        <a:buClrTx/>
                        <a:buSzTx/>
                        <a:buFontTx/>
                        <a:buNone/>
                        <a:tabLst/>
                        <a:defRPr/>
                      </a:pPr>
                      <a:r>
                        <a:rPr lang="en-US" altLang="ko-KR" sz="700">
                          <a:latin typeface="Raleway" panose="020B0503030101060003" pitchFamily="34" charset="0"/>
                        </a:rPr>
                        <a:t>Jeju Language</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673401476"/>
                  </a:ext>
                </a:extLst>
              </a:tr>
            </a:tbl>
          </a:graphicData>
        </a:graphic>
      </p:graphicFrame>
      <p:graphicFrame>
        <p:nvGraphicFramePr>
          <p:cNvPr id="22" name="표 21">
            <a:extLst>
              <a:ext uri="{FF2B5EF4-FFF2-40B4-BE49-F238E27FC236}">
                <a16:creationId xmlns:a16="http://schemas.microsoft.com/office/drawing/2014/main" id="{F67C35BE-1914-4B06-91EA-6C7F822BF0B3}"/>
              </a:ext>
            </a:extLst>
          </p:cNvPr>
          <p:cNvGraphicFramePr>
            <a:graphicFrameLocks noGrp="1"/>
          </p:cNvGraphicFramePr>
          <p:nvPr>
            <p:extLst/>
          </p:nvPr>
        </p:nvGraphicFramePr>
        <p:xfrm>
          <a:off x="2943139" y="1800264"/>
          <a:ext cx="1457357" cy="617235"/>
        </p:xfrm>
        <a:graphic>
          <a:graphicData uri="http://schemas.openxmlformats.org/drawingml/2006/table">
            <a:tbl>
              <a:tblPr bandRow="1">
                <a:tableStyleId>{C083E6E3-FA7D-4D7B-A595-EF9225AFEA82}</a:tableStyleId>
              </a:tblPr>
              <a:tblGrid>
                <a:gridCol w="654904">
                  <a:extLst>
                    <a:ext uri="{9D8B030D-6E8A-4147-A177-3AD203B41FA5}">
                      <a16:colId xmlns:a16="http://schemas.microsoft.com/office/drawing/2014/main" val="4012878298"/>
                    </a:ext>
                  </a:extLst>
                </a:gridCol>
                <a:gridCol w="802453">
                  <a:extLst>
                    <a:ext uri="{9D8B030D-6E8A-4147-A177-3AD203B41FA5}">
                      <a16:colId xmlns:a16="http://schemas.microsoft.com/office/drawing/2014/main" val="391956796"/>
                    </a:ext>
                  </a:extLst>
                </a:gridCol>
              </a:tblGrid>
              <a:tr h="205745">
                <a:tc>
                  <a:txBody>
                    <a:bodyPr/>
                    <a:lstStyle/>
                    <a:p>
                      <a:pPr latinLnBrk="1"/>
                      <a:r>
                        <a:rPr lang="en-US" altLang="ko-KR" sz="700">
                          <a:latin typeface="Raleway" panose="020B0503030101060003" pitchFamily="34" charset="0"/>
                        </a:rPr>
                        <a:t>Government</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Tributary State</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3061227194"/>
                  </a:ext>
                </a:extLst>
              </a:tr>
              <a:tr h="205745">
                <a:tc>
                  <a:txBody>
                    <a:bodyPr/>
                    <a:lstStyle/>
                    <a:p>
                      <a:pPr latinLnBrk="1"/>
                      <a:r>
                        <a:rPr lang="en-US" altLang="ko-KR" sz="700">
                          <a:latin typeface="Raleway" panose="020B0503030101060003" pitchFamily="34" charset="0"/>
                        </a:rPr>
                        <a:t>Population</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100K </a:t>
                      </a:r>
                      <a:r>
                        <a:rPr lang="en-US" altLang="ko-KR" sz="400">
                          <a:latin typeface="Raleway" panose="020B0503030101060003" pitchFamily="34" charset="0"/>
                        </a:rPr>
                        <a:t>(in 1400)</a:t>
                      </a:r>
                      <a:endParaRPr lang="ko-KR" altLang="en-US" sz="400">
                        <a:latin typeface="Raleway" panose="020B0503030101060003" pitchFamily="34" charset="0"/>
                      </a:endParaRPr>
                    </a:p>
                  </a:txBody>
                  <a:tcPr marL="68580" marR="68580" marT="34290" marB="34290" anchor="ctr"/>
                </a:tc>
                <a:extLst>
                  <a:ext uri="{0D108BD9-81ED-4DB2-BD59-A6C34878D82A}">
                    <a16:rowId xmlns:a16="http://schemas.microsoft.com/office/drawing/2014/main" val="1503493824"/>
                  </a:ext>
                </a:extLst>
              </a:tr>
              <a:tr h="205745">
                <a:tc>
                  <a:txBody>
                    <a:bodyPr/>
                    <a:lstStyle/>
                    <a:p>
                      <a:pPr latinLnBrk="1"/>
                      <a:r>
                        <a:rPr lang="en-US" altLang="ko-KR" sz="700">
                          <a:latin typeface="Raleway" panose="020B0503030101060003" pitchFamily="34" charset="0"/>
                        </a:rPr>
                        <a:t>Religion</a:t>
                      </a:r>
                      <a:endParaRPr lang="ko-KR" altLang="en-US" sz="700">
                        <a:latin typeface="Raleway" panose="020B0503030101060003" pitchFamily="34" charset="0"/>
                      </a:endParaRPr>
                    </a:p>
                  </a:txBody>
                  <a:tcPr marL="68580" marR="68580" marT="34290" marB="34290" anchor="ctr"/>
                </a:tc>
                <a:tc>
                  <a:txBody>
                    <a:bodyPr/>
                    <a:lstStyle/>
                    <a:p>
                      <a:pPr algn="r" latinLnBrk="1"/>
                      <a:r>
                        <a:rPr lang="en-US" altLang="ko-KR" sz="700">
                          <a:latin typeface="Raleway" panose="020B0503030101060003" pitchFamily="34" charset="0"/>
                        </a:rPr>
                        <a:t>Shamanism</a:t>
                      </a:r>
                      <a:endParaRPr lang="ko-KR" altLang="en-US" sz="700">
                        <a:latin typeface="Raleway" panose="020B0503030101060003" pitchFamily="34" charset="0"/>
                      </a:endParaRPr>
                    </a:p>
                  </a:txBody>
                  <a:tcPr marL="68580" marR="68580" marT="34290" marB="34290" anchor="ctr"/>
                </a:tc>
                <a:extLst>
                  <a:ext uri="{0D108BD9-81ED-4DB2-BD59-A6C34878D82A}">
                    <a16:rowId xmlns:a16="http://schemas.microsoft.com/office/drawing/2014/main" val="1673401476"/>
                  </a:ext>
                </a:extLst>
              </a:tr>
            </a:tbl>
          </a:graphicData>
        </a:graphic>
      </p:graphicFrame>
      <p:sp>
        <p:nvSpPr>
          <p:cNvPr id="23" name="TextBox 22">
            <a:extLst>
              <a:ext uri="{FF2B5EF4-FFF2-40B4-BE49-F238E27FC236}">
                <a16:creationId xmlns:a16="http://schemas.microsoft.com/office/drawing/2014/main" id="{B91CE055-7772-442C-841C-B2208669E26B}"/>
              </a:ext>
            </a:extLst>
          </p:cNvPr>
          <p:cNvSpPr txBox="1"/>
          <p:nvPr/>
        </p:nvSpPr>
        <p:spPr>
          <a:xfrm>
            <a:off x="1314328" y="3943437"/>
            <a:ext cx="1360822" cy="282834"/>
          </a:xfrm>
          <a:prstGeom prst="rect">
            <a:avLst/>
          </a:prstGeom>
          <a:noFill/>
        </p:spPr>
        <p:txBody>
          <a:bodyPr wrap="none" rtlCol="0">
            <a:spAutoFit/>
          </a:bodyPr>
          <a:lstStyle/>
          <a:p>
            <a:r>
              <a:rPr lang="en-US" altLang="ko-KR" sz="1238" b="1" spc="-112">
                <a:solidFill>
                  <a:srgbClr val="92D050"/>
                </a:solidFill>
                <a:latin typeface="나눔스퀘어라운드 ExtraBold" panose="020B0600000101010101" pitchFamily="50" charset="-127"/>
                <a:ea typeface="나눔스퀘어라운드 ExtraBold" panose="020B0600000101010101" pitchFamily="50" charset="-127"/>
              </a:rPr>
              <a:t>Location &amp; History</a:t>
            </a:r>
            <a:endParaRPr lang="en-US" altLang="ko-KR" sz="1334" b="1" spc="-112">
              <a:solidFill>
                <a:srgbClr val="92D050"/>
              </a:solidFill>
              <a:latin typeface="나눔스퀘어라운드 ExtraBold" panose="020B0600000101010101" pitchFamily="50" charset="-127"/>
              <a:ea typeface="나눔스퀘어라운드 ExtraBold" panose="020B0600000101010101" pitchFamily="50" charset="-127"/>
            </a:endParaRPr>
          </a:p>
        </p:txBody>
      </p:sp>
      <p:sp>
        <p:nvSpPr>
          <p:cNvPr id="24" name="TextBox 23">
            <a:extLst>
              <a:ext uri="{FF2B5EF4-FFF2-40B4-BE49-F238E27FC236}">
                <a16:creationId xmlns:a16="http://schemas.microsoft.com/office/drawing/2014/main" id="{A23D90B1-EB9E-460D-8831-5BD3FD8445CB}"/>
              </a:ext>
            </a:extLst>
          </p:cNvPr>
          <p:cNvSpPr txBox="1"/>
          <p:nvPr/>
        </p:nvSpPr>
        <p:spPr>
          <a:xfrm>
            <a:off x="2943139" y="3686256"/>
            <a:ext cx="1420132" cy="282834"/>
          </a:xfrm>
          <a:prstGeom prst="rect">
            <a:avLst/>
          </a:prstGeom>
          <a:noFill/>
        </p:spPr>
        <p:txBody>
          <a:bodyPr wrap="none" rtlCol="0">
            <a:spAutoFit/>
          </a:bodyPr>
          <a:lstStyle/>
          <a:p>
            <a:r>
              <a:rPr lang="en-US" altLang="ko-KR" sz="1238" b="1" spc="-112">
                <a:solidFill>
                  <a:srgbClr val="92D050"/>
                </a:solidFill>
                <a:latin typeface="나눔스퀘어라운드 ExtraBold" panose="020B0600000101010101" pitchFamily="50" charset="-127"/>
                <a:ea typeface="나눔스퀘어라운드 ExtraBold" panose="020B0600000101010101" pitchFamily="50" charset="-127"/>
              </a:rPr>
              <a:t>Three Eulna Legend</a:t>
            </a:r>
          </a:p>
        </p:txBody>
      </p:sp>
      <p:sp>
        <p:nvSpPr>
          <p:cNvPr id="25" name="TextBox 24">
            <a:extLst>
              <a:ext uri="{FF2B5EF4-FFF2-40B4-BE49-F238E27FC236}">
                <a16:creationId xmlns:a16="http://schemas.microsoft.com/office/drawing/2014/main" id="{9B1AAE3C-FBD3-4E80-A139-989C5A6968C1}"/>
              </a:ext>
            </a:extLst>
          </p:cNvPr>
          <p:cNvSpPr txBox="1"/>
          <p:nvPr/>
        </p:nvSpPr>
        <p:spPr>
          <a:xfrm>
            <a:off x="4743403" y="171454"/>
            <a:ext cx="977255" cy="282834"/>
          </a:xfrm>
          <a:prstGeom prst="rect">
            <a:avLst/>
          </a:prstGeom>
          <a:noFill/>
        </p:spPr>
        <p:txBody>
          <a:bodyPr wrap="none" rtlCol="0">
            <a:spAutoFit/>
          </a:bodyPr>
          <a:lstStyle/>
          <a:p>
            <a:r>
              <a:rPr lang="en-US" altLang="ko-KR" sz="1238" b="1" spc="-112">
                <a:solidFill>
                  <a:srgbClr val="92D050"/>
                </a:solidFill>
                <a:latin typeface="나눔스퀘어라운드 ExtraBold" panose="020B0600000101010101" pitchFamily="50" charset="-127"/>
                <a:ea typeface="나눔스퀘어라운드 ExtraBold" panose="020B0600000101010101" pitchFamily="50" charset="-127"/>
              </a:rPr>
              <a:t>Two Leaders</a:t>
            </a:r>
          </a:p>
        </p:txBody>
      </p:sp>
      <p:sp>
        <p:nvSpPr>
          <p:cNvPr id="26" name="TextBox 25">
            <a:extLst>
              <a:ext uri="{FF2B5EF4-FFF2-40B4-BE49-F238E27FC236}">
                <a16:creationId xmlns:a16="http://schemas.microsoft.com/office/drawing/2014/main" id="{0102E02D-D866-4622-A9DF-5528D6FF3CFC}"/>
              </a:ext>
            </a:extLst>
          </p:cNvPr>
          <p:cNvSpPr txBox="1"/>
          <p:nvPr/>
        </p:nvSpPr>
        <p:spPr>
          <a:xfrm>
            <a:off x="6286487" y="1543084"/>
            <a:ext cx="1421799" cy="282834"/>
          </a:xfrm>
          <a:prstGeom prst="rect">
            <a:avLst/>
          </a:prstGeom>
          <a:noFill/>
        </p:spPr>
        <p:txBody>
          <a:bodyPr wrap="none" rtlCol="0">
            <a:spAutoFit/>
          </a:bodyPr>
          <a:lstStyle/>
          <a:p>
            <a:r>
              <a:rPr lang="en-US" altLang="ko-KR" sz="1238" b="1" spc="-112">
                <a:solidFill>
                  <a:srgbClr val="92D050"/>
                </a:solidFill>
                <a:latin typeface="나눔스퀘어라운드 ExtraBold" panose="020B0600000101010101" pitchFamily="50" charset="-127"/>
                <a:ea typeface="나눔스퀘어라운드 ExtraBold" panose="020B0600000101010101" pitchFamily="50" charset="-127"/>
              </a:rPr>
              <a:t>Anti-Yuan Rebellion</a:t>
            </a:r>
          </a:p>
        </p:txBody>
      </p:sp>
      <p:sp>
        <p:nvSpPr>
          <p:cNvPr id="27" name="TextBox 26">
            <a:extLst>
              <a:ext uri="{FF2B5EF4-FFF2-40B4-BE49-F238E27FC236}">
                <a16:creationId xmlns:a16="http://schemas.microsoft.com/office/drawing/2014/main" id="{ABB94BDD-F1E3-4B92-B691-485FCB91DE3F}"/>
              </a:ext>
            </a:extLst>
          </p:cNvPr>
          <p:cNvSpPr txBox="1"/>
          <p:nvPr/>
        </p:nvSpPr>
        <p:spPr>
          <a:xfrm>
            <a:off x="4743404" y="2914714"/>
            <a:ext cx="828175" cy="282834"/>
          </a:xfrm>
          <a:prstGeom prst="rect">
            <a:avLst/>
          </a:prstGeom>
          <a:noFill/>
        </p:spPr>
        <p:txBody>
          <a:bodyPr wrap="none" rtlCol="0">
            <a:spAutoFit/>
          </a:bodyPr>
          <a:lstStyle/>
          <a:p>
            <a:r>
              <a:rPr lang="en-US" altLang="ko-KR" sz="1238" b="1" spc="-112">
                <a:solidFill>
                  <a:srgbClr val="92D050"/>
                </a:solidFill>
                <a:latin typeface="나눔스퀘어라운드 ExtraBold" panose="020B0600000101010101" pitchFamily="50" charset="-127"/>
                <a:ea typeface="나눔스퀘어라운드 ExtraBold" panose="020B0600000101010101" pitchFamily="50" charset="-127"/>
              </a:rPr>
              <a:t>Jeju Island</a:t>
            </a:r>
          </a:p>
        </p:txBody>
      </p:sp>
      <p:sp>
        <p:nvSpPr>
          <p:cNvPr id="28" name="TextBox 27">
            <a:extLst>
              <a:ext uri="{FF2B5EF4-FFF2-40B4-BE49-F238E27FC236}">
                <a16:creationId xmlns:a16="http://schemas.microsoft.com/office/drawing/2014/main" id="{75CC547E-77EC-4698-A784-98F6BDA4293D}"/>
              </a:ext>
            </a:extLst>
          </p:cNvPr>
          <p:cNvSpPr txBox="1"/>
          <p:nvPr/>
        </p:nvSpPr>
        <p:spPr>
          <a:xfrm>
            <a:off x="4743403" y="4286344"/>
            <a:ext cx="1761893" cy="282834"/>
          </a:xfrm>
          <a:prstGeom prst="rect">
            <a:avLst/>
          </a:prstGeom>
          <a:noFill/>
        </p:spPr>
        <p:txBody>
          <a:bodyPr wrap="none" rtlCol="0">
            <a:spAutoFit/>
          </a:bodyPr>
          <a:lstStyle/>
          <a:p>
            <a:r>
              <a:rPr lang="en-US" altLang="ko-KR" sz="1238" b="1" spc="-112">
                <a:solidFill>
                  <a:srgbClr val="92D050"/>
                </a:solidFill>
                <a:latin typeface="나눔스퀘어라운드 ExtraBold" panose="020B0600000101010101" pitchFamily="50" charset="-127"/>
                <a:ea typeface="나눔스퀘어라운드 ExtraBold" panose="020B0600000101010101" pitchFamily="50" charset="-127"/>
              </a:rPr>
              <a:t>Three Keys to the Tamna</a:t>
            </a:r>
          </a:p>
        </p:txBody>
      </p:sp>
      <p:sp>
        <p:nvSpPr>
          <p:cNvPr id="36" name="TextBox 35">
            <a:extLst>
              <a:ext uri="{FF2B5EF4-FFF2-40B4-BE49-F238E27FC236}">
                <a16:creationId xmlns:a16="http://schemas.microsoft.com/office/drawing/2014/main" id="{A8C2135C-37A2-4F52-A3DA-35178FE942C2}"/>
              </a:ext>
            </a:extLst>
          </p:cNvPr>
          <p:cNvSpPr txBox="1"/>
          <p:nvPr/>
        </p:nvSpPr>
        <p:spPr>
          <a:xfrm>
            <a:off x="1313861" y="4178329"/>
            <a:ext cx="1457354" cy="810928"/>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Tamna ruled Jeju Island until Joseon Dynasty ruled it in 1404. Before the Joseon rules, Tamna ruled Jeju as a tributary state or local autonomy administration of Baekje, Silla, Goryeo, and Yuan for thousand years.</a:t>
            </a:r>
          </a:p>
        </p:txBody>
      </p:sp>
      <p:sp>
        <p:nvSpPr>
          <p:cNvPr id="37" name="TextBox 36">
            <a:extLst>
              <a:ext uri="{FF2B5EF4-FFF2-40B4-BE49-F238E27FC236}">
                <a16:creationId xmlns:a16="http://schemas.microsoft.com/office/drawing/2014/main" id="{3122DE53-FB3F-4793-82B4-5B81B54EB1F5}"/>
              </a:ext>
            </a:extLst>
          </p:cNvPr>
          <p:cNvSpPr txBox="1"/>
          <p:nvPr/>
        </p:nvSpPr>
        <p:spPr>
          <a:xfrm>
            <a:off x="2943142" y="3921148"/>
            <a:ext cx="1457354" cy="1258165"/>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According to the legend, three demigods emerged from the ground and became the founding fathers of Tamna.</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These three demigods – Eulnas are ‘Go Eulna,’ ‘Ryang Eulna,’ ‘Bu Eulna.’ Since the Go, Ryang, Bu are very rare surname in Korea, people who have these surname mostly have ancestors from Jeju.</a:t>
            </a:r>
          </a:p>
        </p:txBody>
      </p:sp>
      <p:sp>
        <p:nvSpPr>
          <p:cNvPr id="38" name="TextBox 37">
            <a:extLst>
              <a:ext uri="{FF2B5EF4-FFF2-40B4-BE49-F238E27FC236}">
                <a16:creationId xmlns:a16="http://schemas.microsoft.com/office/drawing/2014/main" id="{8C1846C9-9015-43E6-83A4-1E5F104D5392}"/>
              </a:ext>
            </a:extLst>
          </p:cNvPr>
          <p:cNvSpPr txBox="1"/>
          <p:nvPr/>
        </p:nvSpPr>
        <p:spPr>
          <a:xfrm>
            <a:off x="4743403" y="406346"/>
            <a:ext cx="1457354" cy="950197"/>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There were two leaders in Tamna. 'Go' ruled the western side, and 'Ryang' ruled the other. </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They heavily fought each other. And the result of the fight was giving up independence, and being a local autonomy administration in Goryeo.</a:t>
            </a:r>
          </a:p>
        </p:txBody>
      </p:sp>
      <p:sp>
        <p:nvSpPr>
          <p:cNvPr id="39" name="TextBox 38">
            <a:extLst>
              <a:ext uri="{FF2B5EF4-FFF2-40B4-BE49-F238E27FC236}">
                <a16:creationId xmlns:a16="http://schemas.microsoft.com/office/drawing/2014/main" id="{5F8B5042-8A48-4308-A875-73FF8C5FBAA7}"/>
              </a:ext>
            </a:extLst>
          </p:cNvPr>
          <p:cNvSpPr txBox="1"/>
          <p:nvPr/>
        </p:nvSpPr>
        <p:spPr>
          <a:xfrm>
            <a:off x="6286592" y="1777976"/>
            <a:ext cx="1457354" cy="1258165"/>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In the 13th century, there was an anti-Yuan rebellion in Tamna, called Sambyeolcho rebellion. They were the army of Goryeo and fight against their invader Yuan.</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However, on the side of Tamna, rebels were invaders to them. There were legends that the leader of the rebel suppress the Tamna people.</a:t>
            </a:r>
          </a:p>
        </p:txBody>
      </p:sp>
      <p:sp>
        <p:nvSpPr>
          <p:cNvPr id="40" name="TextBox 39">
            <a:extLst>
              <a:ext uri="{FF2B5EF4-FFF2-40B4-BE49-F238E27FC236}">
                <a16:creationId xmlns:a16="http://schemas.microsoft.com/office/drawing/2014/main" id="{BB482D5C-11C6-4051-BB0F-375D70D4CE95}"/>
              </a:ext>
            </a:extLst>
          </p:cNvPr>
          <p:cNvSpPr txBox="1"/>
          <p:nvPr/>
        </p:nvSpPr>
        <p:spPr>
          <a:xfrm>
            <a:off x="4743403" y="3149606"/>
            <a:ext cx="1457354" cy="1155509"/>
          </a:xfrm>
          <a:prstGeom prst="rect">
            <a:avLst/>
          </a:prstGeom>
          <a:noFill/>
        </p:spPr>
        <p:txBody>
          <a:bodyPr wrap="square" rtlCol="0">
            <a:spAutoFit/>
          </a:bodyPr>
          <a:lstStyle/>
          <a:p>
            <a:r>
              <a:rPr lang="en-US" altLang="ko-KR" sz="667">
                <a:latin typeface="Raleway" panose="020B0503030101060003" pitchFamily="34" charset="0"/>
                <a:ea typeface="나눔스퀘어라운드 ExtraBold" panose="020B0600000101010101" pitchFamily="50" charset="-127"/>
              </a:rPr>
              <a:t>Goryeo and Yuan controlled Jeju island as autonomy administration with the name ‘Tamna.’</a:t>
            </a:r>
          </a:p>
          <a:p>
            <a:endParaRPr lang="en-US" altLang="ko-KR" sz="238">
              <a:latin typeface="Raleway" panose="020B0503030101060003" pitchFamily="34" charset="0"/>
              <a:ea typeface="나눔스퀘어라운드 ExtraBold" panose="020B0600000101010101" pitchFamily="50" charset="-127"/>
            </a:endParaRPr>
          </a:p>
          <a:p>
            <a:r>
              <a:rPr lang="en-US" altLang="ko-KR" sz="667">
                <a:latin typeface="Raleway" panose="020B0503030101060003" pitchFamily="34" charset="0"/>
                <a:ea typeface="나눔스퀘어라운드 ExtraBold" panose="020B0600000101010101" pitchFamily="50" charset="-127"/>
              </a:rPr>
              <a:t>The first time that not using ‘Tamna’ for the island was Joseon. Joseon erased the name ‘Tamna,’ and ruled with the new name ‘Jeju.’ With the new name, Tamna assimilated into Korea. </a:t>
            </a:r>
          </a:p>
        </p:txBody>
      </p:sp>
      <p:sp>
        <p:nvSpPr>
          <p:cNvPr id="41" name="TextBox 40">
            <a:extLst>
              <a:ext uri="{FF2B5EF4-FFF2-40B4-BE49-F238E27FC236}">
                <a16:creationId xmlns:a16="http://schemas.microsoft.com/office/drawing/2014/main" id="{4E9287EE-F5A1-4C55-89EA-36CFF5E9E49B}"/>
              </a:ext>
            </a:extLst>
          </p:cNvPr>
          <p:cNvSpPr txBox="1"/>
          <p:nvPr/>
        </p:nvSpPr>
        <p:spPr>
          <a:xfrm>
            <a:off x="4786270" y="4521236"/>
            <a:ext cx="3135141" cy="502958"/>
          </a:xfrm>
          <a:prstGeom prst="rect">
            <a:avLst/>
          </a:prstGeom>
          <a:noFill/>
        </p:spPr>
        <p:txBody>
          <a:bodyPr wrap="square" rtlCol="0">
            <a:spAutoFit/>
          </a:bodyPr>
          <a:lstStyle/>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Some experts think the Tamna means the island country – Tam as an island, and Na as a country.</a:t>
            </a:r>
          </a:p>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It’s hard to find the archaeological site of Tamna.</a:t>
            </a:r>
          </a:p>
          <a:p>
            <a:pPr marL="85734" indent="-85734">
              <a:buFont typeface="+mj-lt"/>
              <a:buAutoNum type="arabicPeriod"/>
            </a:pPr>
            <a:r>
              <a:rPr lang="en-US" altLang="ko-KR" sz="667">
                <a:latin typeface="Raleway" panose="020B0503030101060003" pitchFamily="34" charset="0"/>
                <a:ea typeface="나눔스퀘어라운드 ExtraBold" panose="020B0600000101010101" pitchFamily="50" charset="-127"/>
              </a:rPr>
              <a:t>Dol hareubang, a well-known statue in Jeju, is not from Tamna.</a:t>
            </a:r>
          </a:p>
        </p:txBody>
      </p:sp>
      <p:sp>
        <p:nvSpPr>
          <p:cNvPr id="42" name="TextBox 41">
            <a:extLst>
              <a:ext uri="{FF2B5EF4-FFF2-40B4-BE49-F238E27FC236}">
                <a16:creationId xmlns:a16="http://schemas.microsoft.com/office/drawing/2014/main" id="{422B14D9-76EF-4C64-9580-9EE3718B819C}"/>
              </a:ext>
            </a:extLst>
          </p:cNvPr>
          <p:cNvSpPr txBox="1"/>
          <p:nvPr/>
        </p:nvSpPr>
        <p:spPr>
          <a:xfrm>
            <a:off x="6372214" y="1285903"/>
            <a:ext cx="1457357"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The picture that illustrates two leaders</a:t>
            </a:r>
          </a:p>
        </p:txBody>
      </p:sp>
      <p:sp>
        <p:nvSpPr>
          <p:cNvPr id="43" name="TextBox 42">
            <a:extLst>
              <a:ext uri="{FF2B5EF4-FFF2-40B4-BE49-F238E27FC236}">
                <a16:creationId xmlns:a16="http://schemas.microsoft.com/office/drawing/2014/main" id="{6AF25D31-CB0C-4A36-A912-3DF5AA8EB487}"/>
              </a:ext>
            </a:extLst>
          </p:cNvPr>
          <p:cNvSpPr txBox="1"/>
          <p:nvPr/>
        </p:nvSpPr>
        <p:spPr>
          <a:xfrm>
            <a:off x="6372214" y="4029164"/>
            <a:ext cx="1457357"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Historical site of Anti-Yuan rebellion.  </a:t>
            </a:r>
          </a:p>
          <a:p>
            <a:pPr algn="r"/>
            <a:r>
              <a:rPr lang="en-US" altLang="ko-KR" sz="572">
                <a:latin typeface="Raleway" panose="020B0503030101060003" pitchFamily="34" charset="0"/>
                <a:ea typeface="나눔스퀘어라운드 ExtraBold" panose="020B0600000101010101" pitchFamily="50" charset="-127"/>
              </a:rPr>
              <a:t>(Jeju, Korea, picture by Yonhap News)</a:t>
            </a:r>
          </a:p>
        </p:txBody>
      </p:sp>
      <p:sp>
        <p:nvSpPr>
          <p:cNvPr id="44" name="TextBox 43">
            <a:extLst>
              <a:ext uri="{FF2B5EF4-FFF2-40B4-BE49-F238E27FC236}">
                <a16:creationId xmlns:a16="http://schemas.microsoft.com/office/drawing/2014/main" id="{B0181DED-D2E1-4B51-B40F-4E493948662C}"/>
              </a:ext>
            </a:extLst>
          </p:cNvPr>
          <p:cNvSpPr txBox="1"/>
          <p:nvPr/>
        </p:nvSpPr>
        <p:spPr>
          <a:xfrm>
            <a:off x="4743403" y="2657534"/>
            <a:ext cx="1457357"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Office of Jeju Governor of Joseon</a:t>
            </a:r>
          </a:p>
          <a:p>
            <a:pPr algn="r"/>
            <a:r>
              <a:rPr lang="en-US" altLang="ko-KR" sz="572">
                <a:latin typeface="Raleway" panose="020B0503030101060003" pitchFamily="34" charset="0"/>
                <a:ea typeface="나눔스퀘어라운드 ExtraBold" panose="020B0600000101010101" pitchFamily="50" charset="-127"/>
              </a:rPr>
              <a:t>(14</a:t>
            </a:r>
            <a:r>
              <a:rPr lang="en-US" altLang="ko-KR" sz="572" baseline="30000">
                <a:latin typeface="Raleway" panose="020B0503030101060003" pitchFamily="34" charset="0"/>
                <a:ea typeface="나눔스퀘어라운드 ExtraBold" panose="020B0600000101010101" pitchFamily="50" charset="-127"/>
              </a:rPr>
              <a:t>th</a:t>
            </a:r>
            <a:r>
              <a:rPr lang="en-US" altLang="ko-KR" sz="572">
                <a:latin typeface="Raleway" panose="020B0503030101060003" pitchFamily="34" charset="0"/>
                <a:ea typeface="나눔스퀘어라운드 ExtraBold" panose="020B0600000101010101" pitchFamily="50" charset="-127"/>
              </a:rPr>
              <a:t> c., recovered 2002, Jeju, Korea)</a:t>
            </a:r>
          </a:p>
        </p:txBody>
      </p:sp>
      <p:sp>
        <p:nvSpPr>
          <p:cNvPr id="46" name="TextBox 45">
            <a:extLst>
              <a:ext uri="{FF2B5EF4-FFF2-40B4-BE49-F238E27FC236}">
                <a16:creationId xmlns:a16="http://schemas.microsoft.com/office/drawing/2014/main" id="{F7C6400B-8061-4DEE-B594-32655BDABD25}"/>
              </a:ext>
            </a:extLst>
          </p:cNvPr>
          <p:cNvSpPr txBox="1"/>
          <p:nvPr/>
        </p:nvSpPr>
        <p:spPr>
          <a:xfrm>
            <a:off x="2943139" y="3429076"/>
            <a:ext cx="1457352" cy="268407"/>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Samseonghyeol. (Jeju, Korea)</a:t>
            </a:r>
          </a:p>
          <a:p>
            <a:pPr algn="r"/>
            <a:r>
              <a:rPr lang="en-US" altLang="ko-KR" sz="572">
                <a:latin typeface="Raleway" panose="020B0503030101060003" pitchFamily="34" charset="0"/>
                <a:ea typeface="나눔스퀘어라운드 ExtraBold" panose="020B0600000101010101" pitchFamily="50" charset="-127"/>
              </a:rPr>
              <a:t>Legend tells demigods emerged here.</a:t>
            </a:r>
          </a:p>
        </p:txBody>
      </p:sp>
      <p:sp>
        <p:nvSpPr>
          <p:cNvPr id="45" name="TextBox 44">
            <a:extLst>
              <a:ext uri="{FF2B5EF4-FFF2-40B4-BE49-F238E27FC236}">
                <a16:creationId xmlns:a16="http://schemas.microsoft.com/office/drawing/2014/main" id="{05518C94-4980-4E79-BB8F-FBEA98D1A146}"/>
              </a:ext>
            </a:extLst>
          </p:cNvPr>
          <p:cNvSpPr txBox="1"/>
          <p:nvPr/>
        </p:nvSpPr>
        <p:spPr>
          <a:xfrm>
            <a:off x="1313862" y="3771983"/>
            <a:ext cx="1457352" cy="180370"/>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Jeju Island</a:t>
            </a:r>
          </a:p>
        </p:txBody>
      </p:sp>
      <p:sp>
        <p:nvSpPr>
          <p:cNvPr id="54" name="TextBox 53">
            <a:extLst>
              <a:ext uri="{FF2B5EF4-FFF2-40B4-BE49-F238E27FC236}">
                <a16:creationId xmlns:a16="http://schemas.microsoft.com/office/drawing/2014/main" id="{08AC30EB-5A22-4308-81AE-570C27592855}"/>
              </a:ext>
            </a:extLst>
          </p:cNvPr>
          <p:cNvSpPr txBox="1"/>
          <p:nvPr/>
        </p:nvSpPr>
        <p:spPr>
          <a:xfrm>
            <a:off x="1142874" y="1114450"/>
            <a:ext cx="3429075" cy="180370"/>
          </a:xfrm>
          <a:prstGeom prst="rect">
            <a:avLst/>
          </a:prstGeom>
          <a:noFill/>
        </p:spPr>
        <p:txBody>
          <a:bodyPr wrap="square" rtlCol="0">
            <a:spAutoFit/>
          </a:bodyPr>
          <a:lstStyle/>
          <a:p>
            <a:pPr algn="r"/>
            <a:r>
              <a:rPr lang="en-US" altLang="ko-KR" sz="572">
                <a:latin typeface="Raleway" panose="020B0503030101060003" pitchFamily="34" charset="0"/>
                <a:ea typeface="나눔스퀘어라운드 ExtraBold" panose="020B0600000101010101" pitchFamily="50" charset="-127"/>
              </a:rPr>
              <a:t>Honinji, where the three demigods got marriage (Jeju, Korea)</a:t>
            </a:r>
          </a:p>
        </p:txBody>
      </p:sp>
      <p:pic>
        <p:nvPicPr>
          <p:cNvPr id="47" name="그림 46">
            <a:extLst>
              <a:ext uri="{FF2B5EF4-FFF2-40B4-BE49-F238E27FC236}">
                <a16:creationId xmlns:a16="http://schemas.microsoft.com/office/drawing/2014/main" id="{FB78E5EB-2206-4CE7-BD3D-96B99B44AA3A}"/>
              </a:ext>
            </a:extLst>
          </p:cNvPr>
          <p:cNvPicPr>
            <a:picLocks noChangeAspect="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saturation sat="106000"/>
                    </a14:imgEffect>
                  </a14:imgLayer>
                </a14:imgProps>
              </a:ext>
              <a:ext uri="{28A0092B-C50C-407E-A947-70E740481C1C}">
                <a14:useLocalDpi xmlns:a14="http://schemas.microsoft.com/office/drawing/2010/main" val="0"/>
              </a:ext>
            </a:extLst>
          </a:blip>
          <a:stretch>
            <a:fillRect/>
          </a:stretch>
        </p:blipFill>
        <p:spPr>
          <a:xfrm>
            <a:off x="1460228" y="2846341"/>
            <a:ext cx="1187210" cy="605649"/>
          </a:xfrm>
          <a:prstGeom prst="rect">
            <a:avLst/>
          </a:prstGeom>
          <a:noFill/>
        </p:spPr>
      </p:pic>
      <p:pic>
        <p:nvPicPr>
          <p:cNvPr id="57" name="그림 56">
            <a:extLst>
              <a:ext uri="{FF2B5EF4-FFF2-40B4-BE49-F238E27FC236}">
                <a16:creationId xmlns:a16="http://schemas.microsoft.com/office/drawing/2014/main" id="{44032B8C-1D0F-46B5-82CA-8FAA0E276732}"/>
              </a:ext>
            </a:extLst>
          </p:cNvPr>
          <p:cNvPicPr>
            <a:picLocks noChangeAspect="1"/>
          </p:cNvPicPr>
          <p:nvPr/>
        </p:nvPicPr>
        <p:blipFill>
          <a:blip r:embed="rId6">
            <a:duotone>
              <a:schemeClr val="accent6">
                <a:shade val="45000"/>
                <a:satMod val="135000"/>
              </a:schemeClr>
              <a:prstClr val="white"/>
            </a:duotone>
            <a:extLst>
              <a:ext uri="{BEBA8EAE-BF5A-486C-A8C5-ECC9F3942E4B}">
                <a14:imgProps xmlns:a14="http://schemas.microsoft.com/office/drawing/2010/main">
                  <a14:imgLayer r:embed="rId7">
                    <a14:imgEffect>
                      <a14:saturation sat="106000"/>
                    </a14:imgEffect>
                  </a14:imgLayer>
                </a14:imgProps>
              </a:ext>
              <a:ext uri="{28A0092B-C50C-407E-A947-70E740481C1C}">
                <a14:useLocalDpi xmlns:a14="http://schemas.microsoft.com/office/drawing/2010/main" val="0"/>
              </a:ext>
            </a:extLst>
          </a:blip>
          <a:stretch>
            <a:fillRect/>
          </a:stretch>
        </p:blipFill>
        <p:spPr>
          <a:xfrm>
            <a:off x="6412890" y="377698"/>
            <a:ext cx="1376006" cy="701962"/>
          </a:xfrm>
          <a:prstGeom prst="rect">
            <a:avLst/>
          </a:prstGeom>
          <a:noFill/>
        </p:spPr>
      </p:pic>
      <p:cxnSp>
        <p:nvCxnSpPr>
          <p:cNvPr id="6" name="직선 연결선 5">
            <a:extLst>
              <a:ext uri="{FF2B5EF4-FFF2-40B4-BE49-F238E27FC236}">
                <a16:creationId xmlns:a16="http://schemas.microsoft.com/office/drawing/2014/main" id="{80BDD2AA-791C-4B92-B0C1-CC1CDBE03FCF}"/>
              </a:ext>
            </a:extLst>
          </p:cNvPr>
          <p:cNvCxnSpPr>
            <a:cxnSpLocks/>
            <a:endCxn id="57" idx="2"/>
          </p:cNvCxnSpPr>
          <p:nvPr/>
        </p:nvCxnSpPr>
        <p:spPr>
          <a:xfrm>
            <a:off x="7100893" y="377698"/>
            <a:ext cx="0" cy="701962"/>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BAECCC2-10B8-46DA-A1C2-FF8B89555B3B}"/>
              </a:ext>
            </a:extLst>
          </p:cNvPr>
          <p:cNvSpPr txBox="1"/>
          <p:nvPr/>
        </p:nvSpPr>
        <p:spPr>
          <a:xfrm>
            <a:off x="6651145" y="653730"/>
            <a:ext cx="365806" cy="268215"/>
          </a:xfrm>
          <a:prstGeom prst="rect">
            <a:avLst/>
          </a:prstGeom>
          <a:noFill/>
        </p:spPr>
        <p:txBody>
          <a:bodyPr wrap="none" rtlCol="0">
            <a:spAutoFit/>
          </a:bodyPr>
          <a:lstStyle/>
          <a:p>
            <a:r>
              <a:rPr lang="en-US" altLang="ko-KR" sz="1143" b="1">
                <a:effectLst>
                  <a:outerShdw blurRad="38100" dist="38100" dir="2700000" algn="tl">
                    <a:srgbClr val="000000">
                      <a:alpha val="43137"/>
                    </a:srgbClr>
                  </a:outerShdw>
                </a:effectLst>
                <a:latin typeface="Raleway" panose="020B0503030101060003" pitchFamily="34" charset="0"/>
              </a:rPr>
              <a:t>Go</a:t>
            </a:r>
            <a:endParaRPr lang="ko-KR" altLang="en-US" sz="1143" b="1">
              <a:effectLst>
                <a:outerShdw blurRad="38100" dist="38100" dir="2700000" algn="tl">
                  <a:srgbClr val="000000">
                    <a:alpha val="43137"/>
                  </a:srgbClr>
                </a:outerShdw>
              </a:effectLst>
              <a:latin typeface="Raleway" panose="020B0503030101060003" pitchFamily="34" charset="0"/>
            </a:endParaRPr>
          </a:p>
        </p:txBody>
      </p:sp>
      <p:sp>
        <p:nvSpPr>
          <p:cNvPr id="59" name="TextBox 58">
            <a:extLst>
              <a:ext uri="{FF2B5EF4-FFF2-40B4-BE49-F238E27FC236}">
                <a16:creationId xmlns:a16="http://schemas.microsoft.com/office/drawing/2014/main" id="{BFA2A68E-DE89-4495-8208-6235FE44CB5F}"/>
              </a:ext>
            </a:extLst>
          </p:cNvPr>
          <p:cNvSpPr txBox="1"/>
          <p:nvPr/>
        </p:nvSpPr>
        <p:spPr>
          <a:xfrm>
            <a:off x="7140889" y="555860"/>
            <a:ext cx="591829" cy="268215"/>
          </a:xfrm>
          <a:prstGeom prst="rect">
            <a:avLst/>
          </a:prstGeom>
          <a:noFill/>
        </p:spPr>
        <p:txBody>
          <a:bodyPr wrap="none" rtlCol="0">
            <a:spAutoFit/>
          </a:bodyPr>
          <a:lstStyle/>
          <a:p>
            <a:r>
              <a:rPr lang="en-US" altLang="ko-KR" sz="1143" b="1">
                <a:effectLst>
                  <a:outerShdw blurRad="38100" dist="38100" dir="2700000" algn="tl">
                    <a:srgbClr val="000000">
                      <a:alpha val="43137"/>
                    </a:srgbClr>
                  </a:outerShdw>
                </a:effectLst>
                <a:latin typeface="Raleway" panose="020B0503030101060003" pitchFamily="34" charset="0"/>
              </a:rPr>
              <a:t>Ryang</a:t>
            </a:r>
            <a:endParaRPr lang="ko-KR" altLang="en-US" sz="1143" b="1">
              <a:effectLst>
                <a:outerShdw blurRad="38100" dist="38100" dir="2700000" algn="tl">
                  <a:srgbClr val="000000">
                    <a:alpha val="43137"/>
                  </a:srgbClr>
                </a:outerShdw>
              </a:effectLst>
              <a:latin typeface="Raleway" panose="020B0503030101060003" pitchFamily="34" charset="0"/>
            </a:endParaRPr>
          </a:p>
        </p:txBody>
      </p:sp>
      <p:pic>
        <p:nvPicPr>
          <p:cNvPr id="1034" name="Picture 10" descr="https://www.jungmunresort.com/uploaded/themaphoto/34.jpg">
            <a:extLst>
              <a:ext uri="{FF2B5EF4-FFF2-40B4-BE49-F238E27FC236}">
                <a16:creationId xmlns:a16="http://schemas.microsoft.com/office/drawing/2014/main" id="{345FBCC8-744C-49C4-B4EF-A812E315A7C7}"/>
              </a:ext>
            </a:extLst>
          </p:cNvPr>
          <p:cNvPicPr>
            <a:picLocks noChangeArrowheads="1"/>
          </p:cNvPicPr>
          <p:nvPr/>
        </p:nvPicPr>
        <p:blipFill rotWithShape="1">
          <a:blip r:embed="rId8">
            <a:extLst>
              <a:ext uri="{28A0092B-C50C-407E-A947-70E740481C1C}">
                <a14:useLocalDpi xmlns:a14="http://schemas.microsoft.com/office/drawing/2010/main" val="0"/>
              </a:ext>
            </a:extLst>
          </a:blip>
          <a:srcRect t="37437" b="13453"/>
          <a:stretch/>
        </p:blipFill>
        <p:spPr bwMode="auto">
          <a:xfrm>
            <a:off x="1142874" y="0"/>
            <a:ext cx="3429075" cy="11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624029"/>
      </p:ext>
    </p:extLst>
  </p:cSld>
  <p:clrMapOvr>
    <a:masterClrMapping/>
  </p:clrMapOvr>
  <p:transition spd="med" advClick="0" advTm="1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a:spLocks noGrp="1"/>
          </p:cNvSpPr>
          <p:nvPr>
            <p:ph type="title" idx="4294967295"/>
          </p:nvPr>
        </p:nvSpPr>
        <p:spPr>
          <a:xfrm>
            <a:off x="0" y="1485900"/>
            <a:ext cx="9144000" cy="1114425"/>
          </a:xfrm>
          <a:prstGeom prst="rect">
            <a:avLst/>
          </a:prstGeom>
        </p:spPr>
        <p:txBody>
          <a:bodyPr spcFirstLastPara="1" wrap="square" lIns="68569" tIns="68569" rIns="68569" bIns="68569" anchor="t" anchorCtr="0">
            <a:noAutofit/>
          </a:bodyPr>
          <a:lstStyle/>
          <a:p>
            <a:r>
              <a:rPr lang="en" sz="2700" b="1" dirty="0"/>
              <a:t>ICSE 2020 General Chairs</a:t>
            </a:r>
            <a:endParaRPr sz="2700" b="1" dirty="0"/>
          </a:p>
        </p:txBody>
      </p:sp>
      <p:pic>
        <p:nvPicPr>
          <p:cNvPr id="3" name="Picture 2" descr="Gregg Rothermel">
            <a:extLst>
              <a:ext uri="{FF2B5EF4-FFF2-40B4-BE49-F238E27FC236}">
                <a16:creationId xmlns:a16="http://schemas.microsoft.com/office/drawing/2014/main" id="{D9B22E0D-2E88-0E42-8EA0-C226EC9F6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024" y="2506914"/>
            <a:ext cx="1244897" cy="15561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oo-Hwan Bae">
            <a:extLst>
              <a:ext uri="{FF2B5EF4-FFF2-40B4-BE49-F238E27FC236}">
                <a16:creationId xmlns:a16="http://schemas.microsoft.com/office/drawing/2014/main" id="{E6F494D6-6ED5-5D43-A148-0D87E2D9E5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0844" y="2532492"/>
            <a:ext cx="1042545" cy="15305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8057E5-41D8-DC49-BB55-FA487A83C514}"/>
              </a:ext>
            </a:extLst>
          </p:cNvPr>
          <p:cNvSpPr txBox="1"/>
          <p:nvPr/>
        </p:nvSpPr>
        <p:spPr>
          <a:xfrm>
            <a:off x="3223921" y="3135148"/>
            <a:ext cx="1516074" cy="461665"/>
          </a:xfrm>
          <a:prstGeom prst="rect">
            <a:avLst/>
          </a:prstGeom>
          <a:noFill/>
        </p:spPr>
        <p:txBody>
          <a:bodyPr wrap="square" rtlCol="0">
            <a:spAutoFit/>
          </a:bodyPr>
          <a:lstStyle/>
          <a:p>
            <a:r>
              <a:rPr lang="en-US" sz="1200" b="1" dirty="0"/>
              <a:t>Gregg Rothermel</a:t>
            </a:r>
          </a:p>
          <a:p>
            <a:r>
              <a:rPr lang="en-US" sz="1200" dirty="0"/>
              <a:t>General Co-Chair</a:t>
            </a:r>
          </a:p>
        </p:txBody>
      </p:sp>
      <p:sp>
        <p:nvSpPr>
          <p:cNvPr id="6" name="TextBox 5">
            <a:extLst>
              <a:ext uri="{FF2B5EF4-FFF2-40B4-BE49-F238E27FC236}">
                <a16:creationId xmlns:a16="http://schemas.microsoft.com/office/drawing/2014/main" id="{89B6A67C-606B-D643-95C3-350321188CC8}"/>
              </a:ext>
            </a:extLst>
          </p:cNvPr>
          <p:cNvSpPr txBox="1"/>
          <p:nvPr/>
        </p:nvSpPr>
        <p:spPr>
          <a:xfrm>
            <a:off x="6188472" y="3178702"/>
            <a:ext cx="1516074" cy="461665"/>
          </a:xfrm>
          <a:prstGeom prst="rect">
            <a:avLst/>
          </a:prstGeom>
          <a:noFill/>
        </p:spPr>
        <p:txBody>
          <a:bodyPr wrap="square" rtlCol="0">
            <a:spAutoFit/>
          </a:bodyPr>
          <a:lstStyle/>
          <a:p>
            <a:r>
              <a:rPr lang="en-US" sz="1200" b="1" dirty="0"/>
              <a:t>Doo-Hwan Bae</a:t>
            </a:r>
          </a:p>
          <a:p>
            <a:r>
              <a:rPr lang="en-US" sz="1200" dirty="0"/>
              <a:t>General Co-Chair</a:t>
            </a:r>
          </a:p>
        </p:txBody>
      </p:sp>
    </p:spTree>
    <p:extLst>
      <p:ext uri="{BB962C8B-B14F-4D97-AF65-F5344CB8AC3E}">
        <p14:creationId xmlns:p14="http://schemas.microsoft.com/office/powerpoint/2010/main" val="2431232421"/>
      </p:ext>
    </p:extLst>
  </p:cSld>
  <p:clrMapOvr>
    <a:masterClrMapping/>
  </p:clrMapOvr>
  <p:transition spd="med" advClick="0" advTm="5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032" name="Picture 8" descr="Jane Cleland-Huang">
            <a:extLst>
              <a:ext uri="{FF2B5EF4-FFF2-40B4-BE49-F238E27FC236}">
                <a16:creationId xmlns:a16="http://schemas.microsoft.com/office/drawing/2014/main" id="{00954CE8-D0ED-964C-840B-7CCDD914B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051" y="1028233"/>
            <a:ext cx="458382" cy="4583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rko Marinov">
            <a:extLst>
              <a:ext uri="{FF2B5EF4-FFF2-40B4-BE49-F238E27FC236}">
                <a16:creationId xmlns:a16="http://schemas.microsoft.com/office/drawing/2014/main" id="{B631C32D-57C4-C440-87EC-2A5D12AE5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050" y="1596834"/>
            <a:ext cx="472345" cy="7102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ri Pollock">
            <a:extLst>
              <a:ext uri="{FF2B5EF4-FFF2-40B4-BE49-F238E27FC236}">
                <a16:creationId xmlns:a16="http://schemas.microsoft.com/office/drawing/2014/main" id="{F1A09A8F-DC02-7546-966F-CB572C384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050" y="2405508"/>
            <a:ext cx="458383" cy="6417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6F828E3-49EB-5944-8E16-BFEF8C76D7F4}"/>
              </a:ext>
            </a:extLst>
          </p:cNvPr>
          <p:cNvSpPr txBox="1"/>
          <p:nvPr/>
        </p:nvSpPr>
        <p:spPr>
          <a:xfrm>
            <a:off x="1489729" y="1068197"/>
            <a:ext cx="1430924" cy="369332"/>
          </a:xfrm>
          <a:prstGeom prst="rect">
            <a:avLst/>
          </a:prstGeom>
          <a:noFill/>
        </p:spPr>
        <p:txBody>
          <a:bodyPr wrap="square" rtlCol="0">
            <a:spAutoFit/>
          </a:bodyPr>
          <a:lstStyle/>
          <a:p>
            <a:r>
              <a:rPr lang="en-US" sz="900" b="1" dirty="0"/>
              <a:t>Jane Cleland-Huang</a:t>
            </a:r>
          </a:p>
          <a:p>
            <a:r>
              <a:rPr lang="en-US" sz="900" dirty="0"/>
              <a:t>Program Co-Chair</a:t>
            </a:r>
          </a:p>
        </p:txBody>
      </p:sp>
      <p:sp>
        <p:nvSpPr>
          <p:cNvPr id="14" name="TextBox 13">
            <a:extLst>
              <a:ext uri="{FF2B5EF4-FFF2-40B4-BE49-F238E27FC236}">
                <a16:creationId xmlns:a16="http://schemas.microsoft.com/office/drawing/2014/main" id="{E58BFC61-DEBF-6747-BA74-9B27D33EC508}"/>
              </a:ext>
            </a:extLst>
          </p:cNvPr>
          <p:cNvSpPr txBox="1"/>
          <p:nvPr/>
        </p:nvSpPr>
        <p:spPr>
          <a:xfrm>
            <a:off x="1489729" y="1778855"/>
            <a:ext cx="1167627" cy="369332"/>
          </a:xfrm>
          <a:prstGeom prst="rect">
            <a:avLst/>
          </a:prstGeom>
          <a:noFill/>
        </p:spPr>
        <p:txBody>
          <a:bodyPr wrap="square" rtlCol="0">
            <a:spAutoFit/>
          </a:bodyPr>
          <a:lstStyle/>
          <a:p>
            <a:r>
              <a:rPr lang="en-US" sz="900" b="1" dirty="0"/>
              <a:t>Darko </a:t>
            </a:r>
            <a:r>
              <a:rPr lang="en-US" sz="900" b="1" dirty="0" err="1"/>
              <a:t>Marinov</a:t>
            </a:r>
            <a:endParaRPr lang="en-US" sz="900" b="1" dirty="0"/>
          </a:p>
          <a:p>
            <a:r>
              <a:rPr lang="en-US" sz="900" dirty="0"/>
              <a:t>Program Co-Chair</a:t>
            </a:r>
          </a:p>
        </p:txBody>
      </p:sp>
      <p:sp>
        <p:nvSpPr>
          <p:cNvPr id="15" name="TextBox 14">
            <a:extLst>
              <a:ext uri="{FF2B5EF4-FFF2-40B4-BE49-F238E27FC236}">
                <a16:creationId xmlns:a16="http://schemas.microsoft.com/office/drawing/2014/main" id="{1A5B2392-4277-FD48-8774-C383ED80BF07}"/>
              </a:ext>
            </a:extLst>
          </p:cNvPr>
          <p:cNvSpPr txBox="1"/>
          <p:nvPr/>
        </p:nvSpPr>
        <p:spPr>
          <a:xfrm>
            <a:off x="1491903" y="2499742"/>
            <a:ext cx="1428750" cy="369332"/>
          </a:xfrm>
          <a:prstGeom prst="rect">
            <a:avLst/>
          </a:prstGeom>
          <a:noFill/>
        </p:spPr>
        <p:txBody>
          <a:bodyPr wrap="square" rtlCol="0">
            <a:spAutoFit/>
          </a:bodyPr>
          <a:lstStyle/>
          <a:p>
            <a:r>
              <a:rPr lang="en-US" sz="900" b="1" dirty="0"/>
              <a:t>Lori Pollock</a:t>
            </a:r>
          </a:p>
          <a:p>
            <a:r>
              <a:rPr lang="en-US" sz="900" dirty="0"/>
              <a:t>Workshops Co-Chair</a:t>
            </a:r>
          </a:p>
        </p:txBody>
      </p:sp>
      <p:pic>
        <p:nvPicPr>
          <p:cNvPr id="1038" name="Picture 14" descr="Miryung Kim">
            <a:extLst>
              <a:ext uri="{FF2B5EF4-FFF2-40B4-BE49-F238E27FC236}">
                <a16:creationId xmlns:a16="http://schemas.microsoft.com/office/drawing/2014/main" id="{54493CDD-DB05-BD4C-9D7F-2698E85A5D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648" y="3134132"/>
            <a:ext cx="489785" cy="57549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ei Le">
            <a:extLst>
              <a:ext uri="{FF2B5EF4-FFF2-40B4-BE49-F238E27FC236}">
                <a16:creationId xmlns:a16="http://schemas.microsoft.com/office/drawing/2014/main" id="{B3C1562A-5DD6-4E4D-8656-F21290853C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138"/>
          <a:stretch/>
        </p:blipFill>
        <p:spPr bwMode="auto">
          <a:xfrm>
            <a:off x="928176" y="3819846"/>
            <a:ext cx="489257" cy="71916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teve Cha">
            <a:extLst>
              <a:ext uri="{FF2B5EF4-FFF2-40B4-BE49-F238E27FC236}">
                <a16:creationId xmlns:a16="http://schemas.microsoft.com/office/drawing/2014/main" id="{F23F5C8C-D4D7-EB44-9692-A2B119D147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16671"/>
          <a:stretch/>
        </p:blipFill>
        <p:spPr bwMode="auto">
          <a:xfrm>
            <a:off x="3536730" y="1000698"/>
            <a:ext cx="502230" cy="56504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Jang-Eui Hong">
            <a:extLst>
              <a:ext uri="{FF2B5EF4-FFF2-40B4-BE49-F238E27FC236}">
                <a16:creationId xmlns:a16="http://schemas.microsoft.com/office/drawing/2014/main" id="{80382BF4-EA10-4D4C-8E44-CEB5C27675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6731" y="1735851"/>
            <a:ext cx="502664" cy="58225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yungjeong Lee">
            <a:extLst>
              <a:ext uri="{FF2B5EF4-FFF2-40B4-BE49-F238E27FC236}">
                <a16:creationId xmlns:a16="http://schemas.microsoft.com/office/drawing/2014/main" id="{8F817B22-E6CC-A442-A3C2-E1F0559839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36731" y="2478959"/>
            <a:ext cx="502229" cy="64661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5E45E57-D61F-9E4B-8BB3-D28C338054D0}"/>
              </a:ext>
            </a:extLst>
          </p:cNvPr>
          <p:cNvSpPr txBox="1"/>
          <p:nvPr/>
        </p:nvSpPr>
        <p:spPr>
          <a:xfrm>
            <a:off x="1514670" y="3218485"/>
            <a:ext cx="1483260" cy="369332"/>
          </a:xfrm>
          <a:prstGeom prst="rect">
            <a:avLst/>
          </a:prstGeom>
          <a:noFill/>
        </p:spPr>
        <p:txBody>
          <a:bodyPr wrap="square" rtlCol="0">
            <a:spAutoFit/>
          </a:bodyPr>
          <a:lstStyle/>
          <a:p>
            <a:r>
              <a:rPr lang="en-US" sz="900" b="1" dirty="0" err="1"/>
              <a:t>Miryung</a:t>
            </a:r>
            <a:r>
              <a:rPr lang="en-US" sz="900" b="1" dirty="0"/>
              <a:t> Kim</a:t>
            </a:r>
          </a:p>
          <a:p>
            <a:r>
              <a:rPr lang="en-US" sz="900" dirty="0"/>
              <a:t>Workshops Co-Chair</a:t>
            </a:r>
          </a:p>
        </p:txBody>
      </p:sp>
      <p:sp>
        <p:nvSpPr>
          <p:cNvPr id="22" name="TextBox 21">
            <a:extLst>
              <a:ext uri="{FF2B5EF4-FFF2-40B4-BE49-F238E27FC236}">
                <a16:creationId xmlns:a16="http://schemas.microsoft.com/office/drawing/2014/main" id="{1E778D33-E382-BE41-B3CC-28816680F551}"/>
              </a:ext>
            </a:extLst>
          </p:cNvPr>
          <p:cNvSpPr txBox="1"/>
          <p:nvPr/>
        </p:nvSpPr>
        <p:spPr>
          <a:xfrm>
            <a:off x="1514670" y="4017371"/>
            <a:ext cx="1685303" cy="369332"/>
          </a:xfrm>
          <a:prstGeom prst="rect">
            <a:avLst/>
          </a:prstGeom>
          <a:noFill/>
        </p:spPr>
        <p:txBody>
          <a:bodyPr wrap="square" rtlCol="0">
            <a:spAutoFit/>
          </a:bodyPr>
          <a:lstStyle/>
          <a:p>
            <a:r>
              <a:rPr lang="en-US" sz="900" b="1" dirty="0"/>
              <a:t>Wei Le</a:t>
            </a:r>
          </a:p>
          <a:p>
            <a:r>
              <a:rPr lang="en-US" sz="900" dirty="0"/>
              <a:t>Co-Located Events Co-Chair</a:t>
            </a:r>
          </a:p>
        </p:txBody>
      </p:sp>
      <p:sp>
        <p:nvSpPr>
          <p:cNvPr id="23" name="TextBox 22">
            <a:extLst>
              <a:ext uri="{FF2B5EF4-FFF2-40B4-BE49-F238E27FC236}">
                <a16:creationId xmlns:a16="http://schemas.microsoft.com/office/drawing/2014/main" id="{23AFEF56-96FB-834F-A676-D3F00D80870E}"/>
              </a:ext>
            </a:extLst>
          </p:cNvPr>
          <p:cNvSpPr txBox="1"/>
          <p:nvPr/>
        </p:nvSpPr>
        <p:spPr>
          <a:xfrm>
            <a:off x="4149052" y="1068197"/>
            <a:ext cx="1676982" cy="369332"/>
          </a:xfrm>
          <a:prstGeom prst="rect">
            <a:avLst/>
          </a:prstGeom>
          <a:noFill/>
        </p:spPr>
        <p:txBody>
          <a:bodyPr wrap="square" rtlCol="0">
            <a:spAutoFit/>
          </a:bodyPr>
          <a:lstStyle/>
          <a:p>
            <a:r>
              <a:rPr lang="en-US" sz="900" b="1" dirty="0"/>
              <a:t>Steve Cha</a:t>
            </a:r>
          </a:p>
          <a:p>
            <a:r>
              <a:rPr lang="en-US" sz="900" dirty="0"/>
              <a:t>Co-Located Events Co-Chair</a:t>
            </a:r>
          </a:p>
        </p:txBody>
      </p:sp>
      <p:sp>
        <p:nvSpPr>
          <p:cNvPr id="24" name="TextBox 23">
            <a:extLst>
              <a:ext uri="{FF2B5EF4-FFF2-40B4-BE49-F238E27FC236}">
                <a16:creationId xmlns:a16="http://schemas.microsoft.com/office/drawing/2014/main" id="{7A3AC01D-7031-8F49-A1D5-5ED6C9722275}"/>
              </a:ext>
            </a:extLst>
          </p:cNvPr>
          <p:cNvSpPr txBox="1"/>
          <p:nvPr/>
        </p:nvSpPr>
        <p:spPr>
          <a:xfrm>
            <a:off x="4149051" y="1767193"/>
            <a:ext cx="1467977" cy="507831"/>
          </a:xfrm>
          <a:prstGeom prst="rect">
            <a:avLst/>
          </a:prstGeom>
          <a:noFill/>
        </p:spPr>
        <p:txBody>
          <a:bodyPr wrap="square" rtlCol="0">
            <a:spAutoFit/>
          </a:bodyPr>
          <a:lstStyle/>
          <a:p>
            <a:r>
              <a:rPr lang="en-US" sz="900" b="1" dirty="0"/>
              <a:t>Jang-</a:t>
            </a:r>
            <a:r>
              <a:rPr lang="en-US" sz="900" b="1" dirty="0" err="1"/>
              <a:t>Eui</a:t>
            </a:r>
            <a:r>
              <a:rPr lang="en-US" sz="900" b="1" dirty="0"/>
              <a:t> Hong</a:t>
            </a:r>
          </a:p>
          <a:p>
            <a:r>
              <a:rPr lang="en-US" sz="900" dirty="0"/>
              <a:t>Korean Co-Located Events Co-Chair</a:t>
            </a:r>
          </a:p>
        </p:txBody>
      </p:sp>
      <p:sp>
        <p:nvSpPr>
          <p:cNvPr id="25" name="TextBox 24">
            <a:extLst>
              <a:ext uri="{FF2B5EF4-FFF2-40B4-BE49-F238E27FC236}">
                <a16:creationId xmlns:a16="http://schemas.microsoft.com/office/drawing/2014/main" id="{19D335E1-A2E6-9240-8E1E-B8570393EB0D}"/>
              </a:ext>
            </a:extLst>
          </p:cNvPr>
          <p:cNvSpPr txBox="1"/>
          <p:nvPr/>
        </p:nvSpPr>
        <p:spPr>
          <a:xfrm>
            <a:off x="4149052" y="2559709"/>
            <a:ext cx="1546354" cy="507831"/>
          </a:xfrm>
          <a:prstGeom prst="rect">
            <a:avLst/>
          </a:prstGeom>
          <a:noFill/>
        </p:spPr>
        <p:txBody>
          <a:bodyPr wrap="square" rtlCol="0">
            <a:spAutoFit/>
          </a:bodyPr>
          <a:lstStyle/>
          <a:p>
            <a:r>
              <a:rPr lang="en-US" sz="900" b="1" dirty="0" err="1"/>
              <a:t>Byungjeong</a:t>
            </a:r>
            <a:r>
              <a:rPr lang="en-US" sz="900" b="1" dirty="0"/>
              <a:t> Lee</a:t>
            </a:r>
          </a:p>
          <a:p>
            <a:r>
              <a:rPr lang="en-US" sz="900" dirty="0"/>
              <a:t>Korean Co-Located Events Co-Chair</a:t>
            </a:r>
          </a:p>
        </p:txBody>
      </p:sp>
      <p:pic>
        <p:nvPicPr>
          <p:cNvPr id="1048" name="Picture 24" descr="Moonzoo Kim">
            <a:extLst>
              <a:ext uri="{FF2B5EF4-FFF2-40B4-BE49-F238E27FC236}">
                <a16:creationId xmlns:a16="http://schemas.microsoft.com/office/drawing/2014/main" id="{A71DB97E-45ED-2D43-9764-529C62CA261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2193"/>
          <a:stretch/>
        </p:blipFill>
        <p:spPr bwMode="auto">
          <a:xfrm>
            <a:off x="6324545" y="981780"/>
            <a:ext cx="514350" cy="68498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Willem Visser">
            <a:extLst>
              <a:ext uri="{FF2B5EF4-FFF2-40B4-BE49-F238E27FC236}">
                <a16:creationId xmlns:a16="http://schemas.microsoft.com/office/drawing/2014/main" id="{D6B84113-6581-4845-BAE1-096DF09E9A9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6078"/>
          <a:stretch/>
        </p:blipFill>
        <p:spPr bwMode="auto">
          <a:xfrm>
            <a:off x="6324545" y="2478348"/>
            <a:ext cx="504524" cy="63334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hin Yoo">
            <a:extLst>
              <a:ext uri="{FF2B5EF4-FFF2-40B4-BE49-F238E27FC236}">
                <a16:creationId xmlns:a16="http://schemas.microsoft.com/office/drawing/2014/main" id="{5BC2FA13-F7EF-634E-AE7F-DF774749DB1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2716"/>
          <a:stretch/>
        </p:blipFill>
        <p:spPr bwMode="auto">
          <a:xfrm>
            <a:off x="6337425" y="1729123"/>
            <a:ext cx="518637" cy="68039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n-Young Ko">
            <a:extLst>
              <a:ext uri="{FF2B5EF4-FFF2-40B4-BE49-F238E27FC236}">
                <a16:creationId xmlns:a16="http://schemas.microsoft.com/office/drawing/2014/main" id="{BDBE2741-7B33-B241-8B13-EA801C91A9F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36731" y="3272986"/>
            <a:ext cx="514589" cy="56604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D07235-0B40-424C-AD96-E90CF968FCFA}"/>
              </a:ext>
            </a:extLst>
          </p:cNvPr>
          <p:cNvSpPr txBox="1"/>
          <p:nvPr/>
        </p:nvSpPr>
        <p:spPr>
          <a:xfrm>
            <a:off x="4149052" y="3351751"/>
            <a:ext cx="1214572" cy="369332"/>
          </a:xfrm>
          <a:prstGeom prst="rect">
            <a:avLst/>
          </a:prstGeom>
          <a:noFill/>
        </p:spPr>
        <p:txBody>
          <a:bodyPr wrap="square" rtlCol="0">
            <a:spAutoFit/>
          </a:bodyPr>
          <a:lstStyle/>
          <a:p>
            <a:r>
              <a:rPr lang="en-US" sz="900" b="1" dirty="0"/>
              <a:t>In-Young </a:t>
            </a:r>
            <a:r>
              <a:rPr lang="en-US" sz="900" b="1" dirty="0" err="1"/>
              <a:t>Ko</a:t>
            </a:r>
            <a:endParaRPr lang="en-US" sz="900" b="1" dirty="0"/>
          </a:p>
          <a:p>
            <a:r>
              <a:rPr lang="en-US" sz="900" dirty="0"/>
              <a:t>Finance Chair</a:t>
            </a:r>
          </a:p>
        </p:txBody>
      </p:sp>
      <p:sp>
        <p:nvSpPr>
          <p:cNvPr id="33" name="TextBox 32">
            <a:extLst>
              <a:ext uri="{FF2B5EF4-FFF2-40B4-BE49-F238E27FC236}">
                <a16:creationId xmlns:a16="http://schemas.microsoft.com/office/drawing/2014/main" id="{E6E1E001-B935-4D45-9AD3-A6C14E0284A5}"/>
              </a:ext>
            </a:extLst>
          </p:cNvPr>
          <p:cNvSpPr txBox="1"/>
          <p:nvPr/>
        </p:nvSpPr>
        <p:spPr>
          <a:xfrm>
            <a:off x="6985779" y="1118267"/>
            <a:ext cx="1167627" cy="369332"/>
          </a:xfrm>
          <a:prstGeom prst="rect">
            <a:avLst/>
          </a:prstGeom>
          <a:noFill/>
        </p:spPr>
        <p:txBody>
          <a:bodyPr wrap="square" rtlCol="0">
            <a:spAutoFit/>
          </a:bodyPr>
          <a:lstStyle/>
          <a:p>
            <a:r>
              <a:rPr lang="en-US" sz="900" b="1" dirty="0" err="1"/>
              <a:t>Moonzoo</a:t>
            </a:r>
            <a:r>
              <a:rPr lang="en-US" sz="900" b="1" dirty="0"/>
              <a:t> Kim</a:t>
            </a:r>
          </a:p>
          <a:p>
            <a:r>
              <a:rPr lang="en-US" sz="900" dirty="0"/>
              <a:t>SEIP Chair</a:t>
            </a:r>
          </a:p>
        </p:txBody>
      </p:sp>
      <p:sp>
        <p:nvSpPr>
          <p:cNvPr id="34" name="TextBox 33">
            <a:extLst>
              <a:ext uri="{FF2B5EF4-FFF2-40B4-BE49-F238E27FC236}">
                <a16:creationId xmlns:a16="http://schemas.microsoft.com/office/drawing/2014/main" id="{A11F04C2-B2F5-C14E-890B-0A297C005956}"/>
              </a:ext>
            </a:extLst>
          </p:cNvPr>
          <p:cNvSpPr txBox="1"/>
          <p:nvPr/>
        </p:nvSpPr>
        <p:spPr>
          <a:xfrm>
            <a:off x="6979573" y="1841296"/>
            <a:ext cx="1167627" cy="369332"/>
          </a:xfrm>
          <a:prstGeom prst="rect">
            <a:avLst/>
          </a:prstGeom>
          <a:noFill/>
        </p:spPr>
        <p:txBody>
          <a:bodyPr wrap="square" rtlCol="0">
            <a:spAutoFit/>
          </a:bodyPr>
          <a:lstStyle/>
          <a:p>
            <a:r>
              <a:rPr lang="en-US" sz="900" b="1" dirty="0"/>
              <a:t>Shin </a:t>
            </a:r>
            <a:r>
              <a:rPr lang="en-US" sz="900" b="1" dirty="0" err="1"/>
              <a:t>Yoo</a:t>
            </a:r>
            <a:endParaRPr lang="en-US" sz="900" b="1" dirty="0"/>
          </a:p>
          <a:p>
            <a:r>
              <a:rPr lang="en-US" sz="900" dirty="0"/>
              <a:t>NIER Co-Chair</a:t>
            </a:r>
          </a:p>
        </p:txBody>
      </p:sp>
      <p:sp>
        <p:nvSpPr>
          <p:cNvPr id="35" name="TextBox 34">
            <a:extLst>
              <a:ext uri="{FF2B5EF4-FFF2-40B4-BE49-F238E27FC236}">
                <a16:creationId xmlns:a16="http://schemas.microsoft.com/office/drawing/2014/main" id="{7B32383D-C84A-F44D-B4EB-A0F8BCF7B3D2}"/>
              </a:ext>
            </a:extLst>
          </p:cNvPr>
          <p:cNvSpPr txBox="1"/>
          <p:nvPr/>
        </p:nvSpPr>
        <p:spPr>
          <a:xfrm>
            <a:off x="6979573" y="2581197"/>
            <a:ext cx="1167627" cy="369332"/>
          </a:xfrm>
          <a:prstGeom prst="rect">
            <a:avLst/>
          </a:prstGeom>
          <a:noFill/>
        </p:spPr>
        <p:txBody>
          <a:bodyPr wrap="square" rtlCol="0">
            <a:spAutoFit/>
          </a:bodyPr>
          <a:lstStyle/>
          <a:p>
            <a:r>
              <a:rPr lang="en-US" sz="900" b="1" dirty="0"/>
              <a:t>Willem </a:t>
            </a:r>
            <a:r>
              <a:rPr lang="en-US" sz="900" b="1" dirty="0" err="1"/>
              <a:t>Visser</a:t>
            </a:r>
            <a:endParaRPr lang="en-US" sz="900" b="1" dirty="0"/>
          </a:p>
          <a:p>
            <a:r>
              <a:rPr lang="en-US" sz="900" dirty="0"/>
              <a:t>NIER Co-Chair</a:t>
            </a:r>
          </a:p>
        </p:txBody>
      </p:sp>
      <p:sp>
        <p:nvSpPr>
          <p:cNvPr id="36" name="TextBox 35">
            <a:extLst>
              <a:ext uri="{FF2B5EF4-FFF2-40B4-BE49-F238E27FC236}">
                <a16:creationId xmlns:a16="http://schemas.microsoft.com/office/drawing/2014/main" id="{1668896E-42D1-FC4C-8F11-11836F04B6F5}"/>
              </a:ext>
            </a:extLst>
          </p:cNvPr>
          <p:cNvSpPr txBox="1"/>
          <p:nvPr/>
        </p:nvSpPr>
        <p:spPr>
          <a:xfrm>
            <a:off x="6979572" y="3272986"/>
            <a:ext cx="1167627" cy="369332"/>
          </a:xfrm>
          <a:prstGeom prst="rect">
            <a:avLst/>
          </a:prstGeom>
          <a:noFill/>
        </p:spPr>
        <p:txBody>
          <a:bodyPr wrap="square" rtlCol="0">
            <a:spAutoFit/>
          </a:bodyPr>
          <a:lstStyle/>
          <a:p>
            <a:r>
              <a:rPr lang="en-US" sz="900" b="1" dirty="0" err="1"/>
              <a:t>Sungwon</a:t>
            </a:r>
            <a:r>
              <a:rPr lang="en-US" sz="900" b="1" dirty="0"/>
              <a:t> Kang</a:t>
            </a:r>
          </a:p>
          <a:p>
            <a:r>
              <a:rPr lang="en-US" sz="900" dirty="0"/>
              <a:t>JSEET Co-Chair</a:t>
            </a:r>
          </a:p>
        </p:txBody>
      </p:sp>
      <p:sp>
        <p:nvSpPr>
          <p:cNvPr id="37" name="TextBox 36">
            <a:extLst>
              <a:ext uri="{FF2B5EF4-FFF2-40B4-BE49-F238E27FC236}">
                <a16:creationId xmlns:a16="http://schemas.microsoft.com/office/drawing/2014/main" id="{630CB30C-9390-2646-B6F9-2E81B7CDA4E2}"/>
              </a:ext>
            </a:extLst>
          </p:cNvPr>
          <p:cNvSpPr txBox="1"/>
          <p:nvPr/>
        </p:nvSpPr>
        <p:spPr>
          <a:xfrm>
            <a:off x="4149052" y="4052081"/>
            <a:ext cx="1167627" cy="369332"/>
          </a:xfrm>
          <a:prstGeom prst="rect">
            <a:avLst/>
          </a:prstGeom>
          <a:noFill/>
        </p:spPr>
        <p:txBody>
          <a:bodyPr wrap="square" rtlCol="0">
            <a:spAutoFit/>
          </a:bodyPr>
          <a:lstStyle/>
          <a:p>
            <a:r>
              <a:rPr lang="en-US" sz="900" b="1" dirty="0"/>
              <a:t>Amy </a:t>
            </a:r>
            <a:r>
              <a:rPr lang="en-US" sz="900" b="1" dirty="0" err="1"/>
              <a:t>Ko</a:t>
            </a:r>
            <a:endParaRPr lang="en-US" sz="900" b="1" dirty="0"/>
          </a:p>
          <a:p>
            <a:r>
              <a:rPr lang="en-US" sz="900" dirty="0"/>
              <a:t>JSEET Co-Chair</a:t>
            </a:r>
          </a:p>
        </p:txBody>
      </p:sp>
      <p:pic>
        <p:nvPicPr>
          <p:cNvPr id="38" name="Picture 2" descr="Sungwon Kang">
            <a:extLst>
              <a:ext uri="{FF2B5EF4-FFF2-40B4-BE49-F238E27FC236}">
                <a16:creationId xmlns:a16="http://schemas.microsoft.com/office/drawing/2014/main" id="{ED75DB1E-DC36-6845-B32D-A544510A3F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31048" y="3185069"/>
            <a:ext cx="487916" cy="62389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Amy Ko">
            <a:extLst>
              <a:ext uri="{FF2B5EF4-FFF2-40B4-BE49-F238E27FC236}">
                <a16:creationId xmlns:a16="http://schemas.microsoft.com/office/drawing/2014/main" id="{3F140272-76EC-7549-B732-F06874F61DB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30690" y="4004133"/>
            <a:ext cx="544333" cy="544333"/>
          </a:xfrm>
          <a:prstGeom prst="rect">
            <a:avLst/>
          </a:prstGeom>
          <a:noFill/>
          <a:extLst>
            <a:ext uri="{909E8E84-426E-40DD-AFC4-6F175D3DCCD1}">
              <a14:hiddenFill xmlns:a14="http://schemas.microsoft.com/office/drawing/2010/main">
                <a:solidFill>
                  <a:srgbClr val="FFFFFF"/>
                </a:solidFill>
              </a14:hiddenFill>
            </a:ext>
          </a:extLst>
        </p:spPr>
      </p:pic>
      <p:sp>
        <p:nvSpPr>
          <p:cNvPr id="40" name="Google Shape;192;p34"/>
          <p:cNvSpPr txBox="1">
            <a:spLocks noGrp="1"/>
          </p:cNvSpPr>
          <p:nvPr>
            <p:ph type="title" idx="4294967295"/>
          </p:nvPr>
        </p:nvSpPr>
        <p:spPr>
          <a:xfrm>
            <a:off x="0" y="4646473"/>
            <a:ext cx="9144000" cy="412750"/>
          </a:xfrm>
          <a:prstGeom prst="rect">
            <a:avLst/>
          </a:prstGeom>
        </p:spPr>
        <p:txBody>
          <a:bodyPr spcFirstLastPara="1" wrap="square" lIns="68569" tIns="68569" rIns="68569" bIns="68569" anchor="t" anchorCtr="0">
            <a:noAutofit/>
          </a:bodyPr>
          <a:lstStyle/>
          <a:p>
            <a:r>
              <a:rPr lang="en" sz="1800" b="1" dirty="0"/>
              <a:t>ICSE 2020 Organizing Committee</a:t>
            </a:r>
            <a:endParaRPr sz="1800" b="1" dirty="0"/>
          </a:p>
        </p:txBody>
      </p:sp>
    </p:spTree>
    <p:extLst>
      <p:ext uri="{BB962C8B-B14F-4D97-AF65-F5344CB8AC3E}">
        <p14:creationId xmlns:p14="http://schemas.microsoft.com/office/powerpoint/2010/main" val="2678355774"/>
      </p:ext>
    </p:extLst>
  </p:cSld>
  <p:clrMapOvr>
    <a:masterClrMapping/>
  </p:clrMapOvr>
  <p:transition spd="med" advClick="0" advTm="10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3" name="TextBox 12">
            <a:extLst>
              <a:ext uri="{FF2B5EF4-FFF2-40B4-BE49-F238E27FC236}">
                <a16:creationId xmlns:a16="http://schemas.microsoft.com/office/drawing/2014/main" id="{46F828E3-49EB-5944-8E16-BFEF8C76D7F4}"/>
              </a:ext>
            </a:extLst>
          </p:cNvPr>
          <p:cNvSpPr txBox="1"/>
          <p:nvPr/>
        </p:nvSpPr>
        <p:spPr>
          <a:xfrm>
            <a:off x="1491749" y="1126457"/>
            <a:ext cx="1236816" cy="369332"/>
          </a:xfrm>
          <a:prstGeom prst="rect">
            <a:avLst/>
          </a:prstGeom>
          <a:noFill/>
        </p:spPr>
        <p:txBody>
          <a:bodyPr wrap="square" rtlCol="0">
            <a:spAutoFit/>
          </a:bodyPr>
          <a:lstStyle/>
          <a:p>
            <a:r>
              <a:rPr lang="en-US" sz="900" b="1" dirty="0"/>
              <a:t>Seok-Won Lee</a:t>
            </a:r>
          </a:p>
          <a:p>
            <a:r>
              <a:rPr lang="en-US" sz="900" dirty="0"/>
              <a:t>SEIS Co-Chair</a:t>
            </a:r>
          </a:p>
        </p:txBody>
      </p:sp>
      <p:sp>
        <p:nvSpPr>
          <p:cNvPr id="14" name="TextBox 13">
            <a:extLst>
              <a:ext uri="{FF2B5EF4-FFF2-40B4-BE49-F238E27FC236}">
                <a16:creationId xmlns:a16="http://schemas.microsoft.com/office/drawing/2014/main" id="{E58BFC61-DEBF-6747-BA74-9B27D33EC508}"/>
              </a:ext>
            </a:extLst>
          </p:cNvPr>
          <p:cNvSpPr txBox="1"/>
          <p:nvPr/>
        </p:nvSpPr>
        <p:spPr>
          <a:xfrm>
            <a:off x="1491749" y="1837115"/>
            <a:ext cx="1167627" cy="369332"/>
          </a:xfrm>
          <a:prstGeom prst="rect">
            <a:avLst/>
          </a:prstGeom>
          <a:noFill/>
        </p:spPr>
        <p:txBody>
          <a:bodyPr wrap="square" rtlCol="0">
            <a:spAutoFit/>
          </a:bodyPr>
          <a:lstStyle/>
          <a:p>
            <a:r>
              <a:rPr lang="en-US" sz="900" b="1" dirty="0"/>
              <a:t>Anita </a:t>
            </a:r>
            <a:r>
              <a:rPr lang="en-US" sz="900" b="1" dirty="0" err="1"/>
              <a:t>Sarma</a:t>
            </a:r>
            <a:endParaRPr lang="en-US" sz="900" b="1" dirty="0"/>
          </a:p>
          <a:p>
            <a:r>
              <a:rPr lang="en-US" sz="900" dirty="0"/>
              <a:t>SEIS Co-Chair</a:t>
            </a:r>
          </a:p>
        </p:txBody>
      </p:sp>
      <p:sp>
        <p:nvSpPr>
          <p:cNvPr id="15" name="TextBox 14">
            <a:extLst>
              <a:ext uri="{FF2B5EF4-FFF2-40B4-BE49-F238E27FC236}">
                <a16:creationId xmlns:a16="http://schemas.microsoft.com/office/drawing/2014/main" id="{1A5B2392-4277-FD48-8774-C383ED80BF07}"/>
              </a:ext>
            </a:extLst>
          </p:cNvPr>
          <p:cNvSpPr txBox="1"/>
          <p:nvPr/>
        </p:nvSpPr>
        <p:spPr>
          <a:xfrm>
            <a:off x="1552554" y="3991101"/>
            <a:ext cx="1200142" cy="507831"/>
          </a:xfrm>
          <a:prstGeom prst="rect">
            <a:avLst/>
          </a:prstGeom>
          <a:noFill/>
        </p:spPr>
        <p:txBody>
          <a:bodyPr wrap="square" rtlCol="0">
            <a:spAutoFit/>
          </a:bodyPr>
          <a:lstStyle/>
          <a:p>
            <a:r>
              <a:rPr lang="en-US" sz="900" b="1" dirty="0"/>
              <a:t>Sam Malek</a:t>
            </a:r>
          </a:p>
          <a:p>
            <a:r>
              <a:rPr lang="en-US" sz="900" dirty="0"/>
              <a:t>Technical Briefings Co-Chair</a:t>
            </a:r>
          </a:p>
        </p:txBody>
      </p:sp>
      <p:sp>
        <p:nvSpPr>
          <p:cNvPr id="21" name="TextBox 20">
            <a:extLst>
              <a:ext uri="{FF2B5EF4-FFF2-40B4-BE49-F238E27FC236}">
                <a16:creationId xmlns:a16="http://schemas.microsoft.com/office/drawing/2014/main" id="{55E45E57-D61F-9E4B-8BB3-D28C338054D0}"/>
              </a:ext>
            </a:extLst>
          </p:cNvPr>
          <p:cNvSpPr txBox="1"/>
          <p:nvPr/>
        </p:nvSpPr>
        <p:spPr>
          <a:xfrm>
            <a:off x="4159533" y="1144805"/>
            <a:ext cx="1642177" cy="369332"/>
          </a:xfrm>
          <a:prstGeom prst="rect">
            <a:avLst/>
          </a:prstGeom>
          <a:noFill/>
        </p:spPr>
        <p:txBody>
          <a:bodyPr wrap="square" rtlCol="0">
            <a:spAutoFit/>
          </a:bodyPr>
          <a:lstStyle/>
          <a:p>
            <a:r>
              <a:rPr lang="en-US" sz="900" b="1" dirty="0" err="1"/>
              <a:t>Eunjee</a:t>
            </a:r>
            <a:r>
              <a:rPr lang="en-US" sz="900" b="1" dirty="0"/>
              <a:t> Song</a:t>
            </a:r>
          </a:p>
          <a:p>
            <a:r>
              <a:rPr lang="en-US" sz="900" dirty="0"/>
              <a:t>Technical Briefings Co-Chair</a:t>
            </a:r>
          </a:p>
        </p:txBody>
      </p:sp>
      <p:sp>
        <p:nvSpPr>
          <p:cNvPr id="22" name="TextBox 21">
            <a:extLst>
              <a:ext uri="{FF2B5EF4-FFF2-40B4-BE49-F238E27FC236}">
                <a16:creationId xmlns:a16="http://schemas.microsoft.com/office/drawing/2014/main" id="{1E778D33-E382-BE41-B3CC-28816680F551}"/>
              </a:ext>
            </a:extLst>
          </p:cNvPr>
          <p:cNvSpPr txBox="1"/>
          <p:nvPr/>
        </p:nvSpPr>
        <p:spPr>
          <a:xfrm>
            <a:off x="4137888" y="1802112"/>
            <a:ext cx="1594454" cy="369332"/>
          </a:xfrm>
          <a:prstGeom prst="rect">
            <a:avLst/>
          </a:prstGeom>
          <a:noFill/>
        </p:spPr>
        <p:txBody>
          <a:bodyPr wrap="square" rtlCol="0">
            <a:spAutoFit/>
          </a:bodyPr>
          <a:lstStyle/>
          <a:p>
            <a:r>
              <a:rPr lang="en-US" sz="900" b="1" dirty="0" err="1"/>
              <a:t>Hyunsook</a:t>
            </a:r>
            <a:r>
              <a:rPr lang="en-US" sz="900" b="1" dirty="0"/>
              <a:t> Do</a:t>
            </a:r>
          </a:p>
          <a:p>
            <a:r>
              <a:rPr lang="en-US" sz="900" dirty="0"/>
              <a:t>Demonstrations Co-Chair</a:t>
            </a:r>
          </a:p>
        </p:txBody>
      </p:sp>
      <p:sp>
        <p:nvSpPr>
          <p:cNvPr id="23" name="TextBox 22">
            <a:extLst>
              <a:ext uri="{FF2B5EF4-FFF2-40B4-BE49-F238E27FC236}">
                <a16:creationId xmlns:a16="http://schemas.microsoft.com/office/drawing/2014/main" id="{23AFEF56-96FB-834F-A676-D3F00D80870E}"/>
              </a:ext>
            </a:extLst>
          </p:cNvPr>
          <p:cNvSpPr txBox="1"/>
          <p:nvPr/>
        </p:nvSpPr>
        <p:spPr>
          <a:xfrm>
            <a:off x="4137888" y="2518460"/>
            <a:ext cx="1594454" cy="369332"/>
          </a:xfrm>
          <a:prstGeom prst="rect">
            <a:avLst/>
          </a:prstGeom>
          <a:noFill/>
        </p:spPr>
        <p:txBody>
          <a:bodyPr wrap="square" rtlCol="0">
            <a:spAutoFit/>
          </a:bodyPr>
          <a:lstStyle/>
          <a:p>
            <a:r>
              <a:rPr lang="en-US" sz="900" b="1" dirty="0"/>
              <a:t>Tien N. Nguyen</a:t>
            </a:r>
          </a:p>
          <a:p>
            <a:r>
              <a:rPr lang="en-US" sz="900" dirty="0"/>
              <a:t>Demonstrations Co-Chair</a:t>
            </a:r>
          </a:p>
        </p:txBody>
      </p:sp>
      <p:sp>
        <p:nvSpPr>
          <p:cNvPr id="24" name="TextBox 23">
            <a:extLst>
              <a:ext uri="{FF2B5EF4-FFF2-40B4-BE49-F238E27FC236}">
                <a16:creationId xmlns:a16="http://schemas.microsoft.com/office/drawing/2014/main" id="{7A3AC01D-7031-8F49-A1D5-5ED6C9722275}"/>
              </a:ext>
            </a:extLst>
          </p:cNvPr>
          <p:cNvSpPr txBox="1"/>
          <p:nvPr/>
        </p:nvSpPr>
        <p:spPr>
          <a:xfrm>
            <a:off x="4137888" y="3197431"/>
            <a:ext cx="1594454" cy="369332"/>
          </a:xfrm>
          <a:prstGeom prst="rect">
            <a:avLst/>
          </a:prstGeom>
          <a:noFill/>
        </p:spPr>
        <p:txBody>
          <a:bodyPr wrap="square" rtlCol="0">
            <a:spAutoFit/>
          </a:bodyPr>
          <a:lstStyle/>
          <a:p>
            <a:r>
              <a:rPr lang="en-US" sz="900" b="1" dirty="0"/>
              <a:t>Tim Menzies</a:t>
            </a:r>
          </a:p>
          <a:p>
            <a:r>
              <a:rPr lang="en-US" sz="900" dirty="0"/>
              <a:t>Artifact Evaluation Co-Chair</a:t>
            </a:r>
          </a:p>
        </p:txBody>
      </p:sp>
      <p:sp>
        <p:nvSpPr>
          <p:cNvPr id="25" name="TextBox 24">
            <a:extLst>
              <a:ext uri="{FF2B5EF4-FFF2-40B4-BE49-F238E27FC236}">
                <a16:creationId xmlns:a16="http://schemas.microsoft.com/office/drawing/2014/main" id="{19D335E1-A2E6-9240-8E1E-B8570393EB0D}"/>
              </a:ext>
            </a:extLst>
          </p:cNvPr>
          <p:cNvSpPr txBox="1"/>
          <p:nvPr/>
        </p:nvSpPr>
        <p:spPr>
          <a:xfrm>
            <a:off x="4159533" y="3970141"/>
            <a:ext cx="1642177" cy="369332"/>
          </a:xfrm>
          <a:prstGeom prst="rect">
            <a:avLst/>
          </a:prstGeom>
          <a:noFill/>
        </p:spPr>
        <p:txBody>
          <a:bodyPr wrap="square" rtlCol="0">
            <a:spAutoFit/>
          </a:bodyPr>
          <a:lstStyle/>
          <a:p>
            <a:r>
              <a:rPr lang="en-US" sz="900" b="1" dirty="0"/>
              <a:t>Leandro </a:t>
            </a:r>
            <a:r>
              <a:rPr lang="en-US" sz="900" b="1" dirty="0" err="1"/>
              <a:t>Minku</a:t>
            </a:r>
            <a:endParaRPr lang="en-US" sz="900" b="1" dirty="0"/>
          </a:p>
          <a:p>
            <a:r>
              <a:rPr lang="en-US" sz="900" dirty="0"/>
              <a:t>Artifact Evaluation Co-Chair</a:t>
            </a:r>
          </a:p>
        </p:txBody>
      </p:sp>
      <p:sp>
        <p:nvSpPr>
          <p:cNvPr id="31" name="TextBox 30">
            <a:extLst>
              <a:ext uri="{FF2B5EF4-FFF2-40B4-BE49-F238E27FC236}">
                <a16:creationId xmlns:a16="http://schemas.microsoft.com/office/drawing/2014/main" id="{6BD07235-0B40-424C-AD96-E90CF968FCFA}"/>
              </a:ext>
            </a:extLst>
          </p:cNvPr>
          <p:cNvSpPr txBox="1"/>
          <p:nvPr/>
        </p:nvSpPr>
        <p:spPr>
          <a:xfrm>
            <a:off x="7077384" y="1107016"/>
            <a:ext cx="1214572" cy="369332"/>
          </a:xfrm>
          <a:prstGeom prst="rect">
            <a:avLst/>
          </a:prstGeom>
          <a:noFill/>
        </p:spPr>
        <p:txBody>
          <a:bodyPr wrap="square" rtlCol="0">
            <a:spAutoFit/>
          </a:bodyPr>
          <a:lstStyle/>
          <a:p>
            <a:r>
              <a:rPr lang="en-US" sz="900" b="1" dirty="0"/>
              <a:t>Collin McMillan</a:t>
            </a:r>
          </a:p>
          <a:p>
            <a:r>
              <a:rPr lang="en-US" sz="900" dirty="0"/>
              <a:t>Poster Co-Chair</a:t>
            </a:r>
          </a:p>
        </p:txBody>
      </p:sp>
      <p:sp>
        <p:nvSpPr>
          <p:cNvPr id="32" name="TextBox 31">
            <a:extLst>
              <a:ext uri="{FF2B5EF4-FFF2-40B4-BE49-F238E27FC236}">
                <a16:creationId xmlns:a16="http://schemas.microsoft.com/office/drawing/2014/main" id="{3593D743-53E6-D047-A4E1-2DF614A67C9D}"/>
              </a:ext>
            </a:extLst>
          </p:cNvPr>
          <p:cNvSpPr txBox="1"/>
          <p:nvPr/>
        </p:nvSpPr>
        <p:spPr>
          <a:xfrm>
            <a:off x="7055739" y="1802112"/>
            <a:ext cx="1167627" cy="369332"/>
          </a:xfrm>
          <a:prstGeom prst="rect">
            <a:avLst/>
          </a:prstGeom>
          <a:noFill/>
        </p:spPr>
        <p:txBody>
          <a:bodyPr wrap="square" rtlCol="0">
            <a:spAutoFit/>
          </a:bodyPr>
          <a:lstStyle/>
          <a:p>
            <a:r>
              <a:rPr lang="en-US" sz="900" b="1" dirty="0" err="1"/>
              <a:t>Tingting</a:t>
            </a:r>
            <a:r>
              <a:rPr lang="en-US" sz="900" b="1" dirty="0"/>
              <a:t> Yu</a:t>
            </a:r>
          </a:p>
          <a:p>
            <a:r>
              <a:rPr lang="en-US" sz="900" dirty="0"/>
              <a:t>Poster Co-Chair</a:t>
            </a:r>
          </a:p>
        </p:txBody>
      </p:sp>
      <p:sp>
        <p:nvSpPr>
          <p:cNvPr id="33" name="TextBox 32">
            <a:extLst>
              <a:ext uri="{FF2B5EF4-FFF2-40B4-BE49-F238E27FC236}">
                <a16:creationId xmlns:a16="http://schemas.microsoft.com/office/drawing/2014/main" id="{E6E1E001-B935-4D45-9AD3-A6C14E0284A5}"/>
              </a:ext>
            </a:extLst>
          </p:cNvPr>
          <p:cNvSpPr txBox="1"/>
          <p:nvPr/>
        </p:nvSpPr>
        <p:spPr>
          <a:xfrm>
            <a:off x="1551700" y="2573594"/>
            <a:ext cx="1484318" cy="369332"/>
          </a:xfrm>
          <a:prstGeom prst="rect">
            <a:avLst/>
          </a:prstGeom>
          <a:noFill/>
        </p:spPr>
        <p:txBody>
          <a:bodyPr wrap="square" rtlCol="0">
            <a:spAutoFit/>
          </a:bodyPr>
          <a:lstStyle/>
          <a:p>
            <a:r>
              <a:rPr lang="en-US" sz="900" b="1" dirty="0" err="1"/>
              <a:t>Andrian</a:t>
            </a:r>
            <a:r>
              <a:rPr lang="en-US" sz="900" b="1" dirty="0"/>
              <a:t> Marcus</a:t>
            </a:r>
          </a:p>
          <a:p>
            <a:r>
              <a:rPr lang="en-US" sz="900" dirty="0"/>
              <a:t>Journal First Co-Chair</a:t>
            </a:r>
          </a:p>
        </p:txBody>
      </p:sp>
      <p:sp>
        <p:nvSpPr>
          <p:cNvPr id="34" name="TextBox 33">
            <a:extLst>
              <a:ext uri="{FF2B5EF4-FFF2-40B4-BE49-F238E27FC236}">
                <a16:creationId xmlns:a16="http://schemas.microsoft.com/office/drawing/2014/main" id="{A11F04C2-B2F5-C14E-890B-0A297C005956}"/>
              </a:ext>
            </a:extLst>
          </p:cNvPr>
          <p:cNvSpPr txBox="1"/>
          <p:nvPr/>
        </p:nvSpPr>
        <p:spPr>
          <a:xfrm>
            <a:off x="1545493" y="3247268"/>
            <a:ext cx="1418424" cy="369332"/>
          </a:xfrm>
          <a:prstGeom prst="rect">
            <a:avLst/>
          </a:prstGeom>
          <a:noFill/>
        </p:spPr>
        <p:txBody>
          <a:bodyPr wrap="square" rtlCol="0">
            <a:spAutoFit/>
          </a:bodyPr>
          <a:lstStyle/>
          <a:p>
            <a:r>
              <a:rPr lang="en-US" sz="900" b="1" dirty="0"/>
              <a:t>Mike Papadakis</a:t>
            </a:r>
          </a:p>
          <a:p>
            <a:r>
              <a:rPr lang="en-US" sz="900" dirty="0"/>
              <a:t>Journal First Co-Chair</a:t>
            </a:r>
          </a:p>
        </p:txBody>
      </p:sp>
      <p:sp>
        <p:nvSpPr>
          <p:cNvPr id="35" name="TextBox 34">
            <a:extLst>
              <a:ext uri="{FF2B5EF4-FFF2-40B4-BE49-F238E27FC236}">
                <a16:creationId xmlns:a16="http://schemas.microsoft.com/office/drawing/2014/main" id="{7B32383D-C84A-F44D-B4EB-A0F8BCF7B3D2}"/>
              </a:ext>
            </a:extLst>
          </p:cNvPr>
          <p:cNvSpPr txBox="1"/>
          <p:nvPr/>
        </p:nvSpPr>
        <p:spPr>
          <a:xfrm>
            <a:off x="7055739" y="3147044"/>
            <a:ext cx="1167627" cy="369332"/>
          </a:xfrm>
          <a:prstGeom prst="rect">
            <a:avLst/>
          </a:prstGeom>
          <a:noFill/>
        </p:spPr>
        <p:txBody>
          <a:bodyPr wrap="square" rtlCol="0">
            <a:spAutoFit/>
          </a:bodyPr>
          <a:lstStyle/>
          <a:p>
            <a:r>
              <a:rPr lang="en-US" sz="900" b="1" dirty="0"/>
              <a:t>Ben Hermann</a:t>
            </a:r>
          </a:p>
          <a:p>
            <a:r>
              <a:rPr lang="en-US" sz="900" dirty="0"/>
              <a:t>Registration Chair</a:t>
            </a:r>
          </a:p>
        </p:txBody>
      </p:sp>
      <p:pic>
        <p:nvPicPr>
          <p:cNvPr id="2054" name="Picture 6" descr="Seok-Won Lee">
            <a:extLst>
              <a:ext uri="{FF2B5EF4-FFF2-40B4-BE49-F238E27FC236}">
                <a16:creationId xmlns:a16="http://schemas.microsoft.com/office/drawing/2014/main" id="{49073F2F-7E1E-8442-97F9-BC81DD5877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29"/>
          <a:stretch/>
        </p:blipFill>
        <p:spPr bwMode="auto">
          <a:xfrm>
            <a:off x="912939" y="937146"/>
            <a:ext cx="533156" cy="65034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ita Sarma">
            <a:extLst>
              <a:ext uri="{FF2B5EF4-FFF2-40B4-BE49-F238E27FC236}">
                <a16:creationId xmlns:a16="http://schemas.microsoft.com/office/drawing/2014/main" id="{56ACC5BF-9858-0E4A-9913-69C84B8916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024"/>
          <a:stretch/>
        </p:blipFill>
        <p:spPr bwMode="auto">
          <a:xfrm>
            <a:off x="913846" y="1714958"/>
            <a:ext cx="529144" cy="6179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am Malek">
            <a:extLst>
              <a:ext uri="{FF2B5EF4-FFF2-40B4-BE49-F238E27FC236}">
                <a16:creationId xmlns:a16="http://schemas.microsoft.com/office/drawing/2014/main" id="{1BEB50AC-5F7B-FB41-B022-85022178CB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8680"/>
          <a:stretch/>
        </p:blipFill>
        <p:spPr bwMode="auto">
          <a:xfrm>
            <a:off x="912938" y="3961093"/>
            <a:ext cx="527043" cy="58038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unjee Song">
            <a:extLst>
              <a:ext uri="{FF2B5EF4-FFF2-40B4-BE49-F238E27FC236}">
                <a16:creationId xmlns:a16="http://schemas.microsoft.com/office/drawing/2014/main" id="{81B2D705-C534-244B-9135-C93868CF9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6887" y="1050865"/>
            <a:ext cx="534661" cy="58144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yunsook Do">
            <a:extLst>
              <a:ext uri="{FF2B5EF4-FFF2-40B4-BE49-F238E27FC236}">
                <a16:creationId xmlns:a16="http://schemas.microsoft.com/office/drawing/2014/main" id="{D21AA639-7D21-2747-BD5F-6044BC935B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3790"/>
          <a:stretch/>
        </p:blipFill>
        <p:spPr bwMode="auto">
          <a:xfrm>
            <a:off x="3546944" y="1692268"/>
            <a:ext cx="532249" cy="59459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ien N. Nguyen">
            <a:extLst>
              <a:ext uri="{FF2B5EF4-FFF2-40B4-BE49-F238E27FC236}">
                <a16:creationId xmlns:a16="http://schemas.microsoft.com/office/drawing/2014/main" id="{3E2D6C17-DD9A-A442-ACE5-0738213BE0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6137" y="2381973"/>
            <a:ext cx="528603" cy="71581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Tim Menzies">
            <a:extLst>
              <a:ext uri="{FF2B5EF4-FFF2-40B4-BE49-F238E27FC236}">
                <a16:creationId xmlns:a16="http://schemas.microsoft.com/office/drawing/2014/main" id="{6A3FB866-07C4-854E-848B-30367C0FB2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6887" y="3197431"/>
            <a:ext cx="551393" cy="55139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Leandro Minku">
            <a:extLst>
              <a:ext uri="{FF2B5EF4-FFF2-40B4-BE49-F238E27FC236}">
                <a16:creationId xmlns:a16="http://schemas.microsoft.com/office/drawing/2014/main" id="{B769BAE8-E480-4544-BD46-3B6A9AB579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4801" y="3827008"/>
            <a:ext cx="553479" cy="70337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llin McMillan">
            <a:extLst>
              <a:ext uri="{FF2B5EF4-FFF2-40B4-BE49-F238E27FC236}">
                <a16:creationId xmlns:a16="http://schemas.microsoft.com/office/drawing/2014/main" id="{C0650C70-BA10-644F-87DE-50A3062F1B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7385" y="1033969"/>
            <a:ext cx="536635" cy="57017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Tingting Yu">
            <a:extLst>
              <a:ext uri="{FF2B5EF4-FFF2-40B4-BE49-F238E27FC236}">
                <a16:creationId xmlns:a16="http://schemas.microsoft.com/office/drawing/2014/main" id="{20BDA433-CD83-FF4F-BFD1-02E111BB069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022" r="9295"/>
          <a:stretch/>
        </p:blipFill>
        <p:spPr bwMode="auto">
          <a:xfrm>
            <a:off x="6409887" y="1686937"/>
            <a:ext cx="534133" cy="645996"/>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Andrian Marcus">
            <a:extLst>
              <a:ext uri="{FF2B5EF4-FFF2-40B4-BE49-F238E27FC236}">
                <a16:creationId xmlns:a16="http://schemas.microsoft.com/office/drawing/2014/main" id="{567EB3E7-53B1-8D4C-AF93-7FB56929AE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8568" y="2428099"/>
            <a:ext cx="524147" cy="587482"/>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Mike Papadakis">
            <a:extLst>
              <a:ext uri="{FF2B5EF4-FFF2-40B4-BE49-F238E27FC236}">
                <a16:creationId xmlns:a16="http://schemas.microsoft.com/office/drawing/2014/main" id="{727F6C91-D32A-1B4D-A660-6C41B0BE93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846" y="3110746"/>
            <a:ext cx="526136" cy="724515"/>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Ben Hermann">
            <a:extLst>
              <a:ext uri="{FF2B5EF4-FFF2-40B4-BE49-F238E27FC236}">
                <a16:creationId xmlns:a16="http://schemas.microsoft.com/office/drawing/2014/main" id="{D7D683E0-1112-CC41-B255-AEC88578C25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15773"/>
          <a:stretch/>
        </p:blipFill>
        <p:spPr bwMode="auto">
          <a:xfrm>
            <a:off x="6407385" y="3033530"/>
            <a:ext cx="536635" cy="63712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C1622E11-B188-464E-8FE9-E395F958B420}"/>
              </a:ext>
            </a:extLst>
          </p:cNvPr>
          <p:cNvSpPr txBox="1"/>
          <p:nvPr/>
        </p:nvSpPr>
        <p:spPr>
          <a:xfrm>
            <a:off x="7077755" y="2439407"/>
            <a:ext cx="1406570" cy="369332"/>
          </a:xfrm>
          <a:prstGeom prst="rect">
            <a:avLst/>
          </a:prstGeom>
          <a:noFill/>
        </p:spPr>
        <p:txBody>
          <a:bodyPr wrap="square" rtlCol="0">
            <a:spAutoFit/>
          </a:bodyPr>
          <a:lstStyle/>
          <a:p>
            <a:r>
              <a:rPr lang="en-US" sz="900" b="1" dirty="0" err="1"/>
              <a:t>Xiangyu</a:t>
            </a:r>
            <a:r>
              <a:rPr lang="en-US" sz="900" b="1" dirty="0"/>
              <a:t> Zhang</a:t>
            </a:r>
          </a:p>
          <a:p>
            <a:r>
              <a:rPr lang="en-US" sz="900" dirty="0"/>
              <a:t>Track Scheduling Chair</a:t>
            </a:r>
          </a:p>
        </p:txBody>
      </p:sp>
      <p:pic>
        <p:nvPicPr>
          <p:cNvPr id="49" name="Picture 32" descr="Xiangyu Zhang">
            <a:extLst>
              <a:ext uri="{FF2B5EF4-FFF2-40B4-BE49-F238E27FC236}">
                <a16:creationId xmlns:a16="http://schemas.microsoft.com/office/drawing/2014/main" id="{F86717BE-085F-E148-A330-E8158512C57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07385" y="2383851"/>
            <a:ext cx="540304" cy="54030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7C74E942-CA61-2C46-9331-2BA879941058}"/>
              </a:ext>
            </a:extLst>
          </p:cNvPr>
          <p:cNvSpPr txBox="1"/>
          <p:nvPr/>
        </p:nvSpPr>
        <p:spPr>
          <a:xfrm>
            <a:off x="7055740" y="3925577"/>
            <a:ext cx="1236216" cy="369332"/>
          </a:xfrm>
          <a:prstGeom prst="rect">
            <a:avLst/>
          </a:prstGeom>
          <a:noFill/>
        </p:spPr>
        <p:txBody>
          <a:bodyPr wrap="square" rtlCol="0">
            <a:spAutoFit/>
          </a:bodyPr>
          <a:lstStyle/>
          <a:p>
            <a:r>
              <a:rPr lang="en-US" sz="900" b="1" dirty="0"/>
              <a:t>Yeong-Seok </a:t>
            </a:r>
            <a:r>
              <a:rPr lang="en-US" sz="900" b="1" dirty="0" err="1"/>
              <a:t>Seo</a:t>
            </a:r>
            <a:endParaRPr lang="en-US" sz="900" b="1" dirty="0"/>
          </a:p>
          <a:p>
            <a:r>
              <a:rPr lang="en-US" sz="900" dirty="0"/>
              <a:t>Exhibitions Chair</a:t>
            </a:r>
          </a:p>
        </p:txBody>
      </p:sp>
      <p:pic>
        <p:nvPicPr>
          <p:cNvPr id="51" name="Picture 34" descr="Yeong-Seok Seo">
            <a:extLst>
              <a:ext uri="{FF2B5EF4-FFF2-40B4-BE49-F238E27FC236}">
                <a16:creationId xmlns:a16="http://schemas.microsoft.com/office/drawing/2014/main" id="{C088847D-6688-0044-91EC-B808F8B16A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07384" y="3858216"/>
            <a:ext cx="536636" cy="536636"/>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92;p34">
            <a:extLst>
              <a:ext uri="{FF2B5EF4-FFF2-40B4-BE49-F238E27FC236}">
                <a16:creationId xmlns:a16="http://schemas.microsoft.com/office/drawing/2014/main" id="{3FBC01D8-1352-5541-894F-8BEC193846BA}"/>
              </a:ext>
            </a:extLst>
          </p:cNvPr>
          <p:cNvSpPr txBox="1">
            <a:spLocks/>
          </p:cNvSpPr>
          <p:nvPr/>
        </p:nvSpPr>
        <p:spPr>
          <a:xfrm>
            <a:off x="0" y="4646473"/>
            <a:ext cx="9144000" cy="4127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200"/>
              <a:buFont typeface="Gill Sans"/>
              <a:buNone/>
              <a:defRPr sz="3200" b="0" i="0" u="none" strike="noStrike" cap="none">
                <a:solidFill>
                  <a:srgbClr val="000000"/>
                </a:solidFill>
                <a:latin typeface="Gill Sans"/>
                <a:ea typeface="Gill Sans"/>
                <a:cs typeface="Gill Sans"/>
                <a:sym typeface="Gill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1"/>
              <a:t>ICSE 2020 Organizing Committee</a:t>
            </a:r>
            <a:endParaRPr lang="en-US" sz="1800" b="1" dirty="0"/>
          </a:p>
        </p:txBody>
      </p:sp>
    </p:spTree>
    <p:extLst>
      <p:ext uri="{BB962C8B-B14F-4D97-AF65-F5344CB8AC3E}">
        <p14:creationId xmlns:p14="http://schemas.microsoft.com/office/powerpoint/2010/main" val="390197849"/>
      </p:ext>
    </p:extLst>
  </p:cSld>
  <p:clrMapOvr>
    <a:masterClrMapping/>
  </p:clrMapOvr>
  <p:transition spd="med" advClick="0" advTm="10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4" name="TextBox 3">
            <a:extLst>
              <a:ext uri="{FF2B5EF4-FFF2-40B4-BE49-F238E27FC236}">
                <a16:creationId xmlns:a16="http://schemas.microsoft.com/office/drawing/2014/main" id="{FB5244B6-70AC-EF4E-A49E-D80487DAC02C}"/>
              </a:ext>
            </a:extLst>
          </p:cNvPr>
          <p:cNvSpPr txBox="1"/>
          <p:nvPr/>
        </p:nvSpPr>
        <p:spPr>
          <a:xfrm>
            <a:off x="1417729" y="1107017"/>
            <a:ext cx="1514882" cy="507831"/>
          </a:xfrm>
          <a:prstGeom prst="rect">
            <a:avLst/>
          </a:prstGeom>
          <a:noFill/>
        </p:spPr>
        <p:txBody>
          <a:bodyPr wrap="square" rtlCol="0">
            <a:spAutoFit/>
          </a:bodyPr>
          <a:lstStyle/>
          <a:p>
            <a:r>
              <a:rPr lang="en-US" sz="900" b="1" dirty="0"/>
              <a:t>Mauro </a:t>
            </a:r>
            <a:r>
              <a:rPr lang="en-US" sz="900" b="1" dirty="0" err="1"/>
              <a:t>Pezze</a:t>
            </a:r>
            <a:endParaRPr lang="en-US" sz="900" b="1" dirty="0"/>
          </a:p>
          <a:p>
            <a:r>
              <a:rPr lang="en-US" sz="900" dirty="0"/>
              <a:t>New Faculty Symposium Co-Chair</a:t>
            </a:r>
          </a:p>
        </p:txBody>
      </p:sp>
      <p:sp>
        <p:nvSpPr>
          <p:cNvPr id="12" name="TextBox 11">
            <a:extLst>
              <a:ext uri="{FF2B5EF4-FFF2-40B4-BE49-F238E27FC236}">
                <a16:creationId xmlns:a16="http://schemas.microsoft.com/office/drawing/2014/main" id="{54FCE37B-FDCA-FF4B-8751-FF80ED4644C7}"/>
              </a:ext>
            </a:extLst>
          </p:cNvPr>
          <p:cNvSpPr txBox="1"/>
          <p:nvPr/>
        </p:nvSpPr>
        <p:spPr>
          <a:xfrm>
            <a:off x="1417729" y="1849764"/>
            <a:ext cx="1514882" cy="507831"/>
          </a:xfrm>
          <a:prstGeom prst="rect">
            <a:avLst/>
          </a:prstGeom>
          <a:noFill/>
        </p:spPr>
        <p:txBody>
          <a:bodyPr wrap="square" rtlCol="0">
            <a:spAutoFit/>
          </a:bodyPr>
          <a:lstStyle/>
          <a:p>
            <a:r>
              <a:rPr lang="en-US" sz="900" b="1" dirty="0"/>
              <a:t>Mary Lou </a:t>
            </a:r>
            <a:r>
              <a:rPr lang="en-US" sz="900" b="1" dirty="0" err="1"/>
              <a:t>Soffa</a:t>
            </a:r>
            <a:endParaRPr lang="en-US" sz="900" b="1" dirty="0"/>
          </a:p>
          <a:p>
            <a:r>
              <a:rPr lang="en-US" sz="900" dirty="0"/>
              <a:t>New Faculty Symposium Co-Chair</a:t>
            </a:r>
          </a:p>
        </p:txBody>
      </p:sp>
      <p:sp>
        <p:nvSpPr>
          <p:cNvPr id="13" name="TextBox 12">
            <a:extLst>
              <a:ext uri="{FF2B5EF4-FFF2-40B4-BE49-F238E27FC236}">
                <a16:creationId xmlns:a16="http://schemas.microsoft.com/office/drawing/2014/main" id="{46F828E3-49EB-5944-8E16-BFEF8C76D7F4}"/>
              </a:ext>
            </a:extLst>
          </p:cNvPr>
          <p:cNvSpPr txBox="1"/>
          <p:nvPr/>
        </p:nvSpPr>
        <p:spPr>
          <a:xfrm>
            <a:off x="1417729" y="2551342"/>
            <a:ext cx="1403848" cy="507831"/>
          </a:xfrm>
          <a:prstGeom prst="rect">
            <a:avLst/>
          </a:prstGeom>
          <a:noFill/>
        </p:spPr>
        <p:txBody>
          <a:bodyPr wrap="square" rtlCol="0">
            <a:spAutoFit/>
          </a:bodyPr>
          <a:lstStyle/>
          <a:p>
            <a:r>
              <a:rPr lang="en-US" sz="900" b="1" dirty="0"/>
              <a:t>Lionel Briand</a:t>
            </a:r>
          </a:p>
          <a:p>
            <a:r>
              <a:rPr lang="en-US" sz="900" dirty="0"/>
              <a:t>Doctoral Symposium Co-Chair</a:t>
            </a:r>
          </a:p>
        </p:txBody>
      </p:sp>
      <p:sp>
        <p:nvSpPr>
          <p:cNvPr id="14" name="TextBox 13">
            <a:extLst>
              <a:ext uri="{FF2B5EF4-FFF2-40B4-BE49-F238E27FC236}">
                <a16:creationId xmlns:a16="http://schemas.microsoft.com/office/drawing/2014/main" id="{E58BFC61-DEBF-6747-BA74-9B27D33EC508}"/>
              </a:ext>
            </a:extLst>
          </p:cNvPr>
          <p:cNvSpPr txBox="1"/>
          <p:nvPr/>
        </p:nvSpPr>
        <p:spPr>
          <a:xfrm>
            <a:off x="1417729" y="3262000"/>
            <a:ext cx="1403848" cy="507831"/>
          </a:xfrm>
          <a:prstGeom prst="rect">
            <a:avLst/>
          </a:prstGeom>
          <a:noFill/>
        </p:spPr>
        <p:txBody>
          <a:bodyPr wrap="square" rtlCol="0">
            <a:spAutoFit/>
          </a:bodyPr>
          <a:lstStyle/>
          <a:p>
            <a:r>
              <a:rPr lang="en-US" sz="900" b="1" dirty="0"/>
              <a:t>Gail Murphy</a:t>
            </a:r>
          </a:p>
          <a:p>
            <a:r>
              <a:rPr lang="en-US" sz="900" dirty="0"/>
              <a:t>Doctoral Symposium Co-Chair</a:t>
            </a:r>
          </a:p>
        </p:txBody>
      </p:sp>
      <p:sp>
        <p:nvSpPr>
          <p:cNvPr id="15" name="TextBox 14">
            <a:extLst>
              <a:ext uri="{FF2B5EF4-FFF2-40B4-BE49-F238E27FC236}">
                <a16:creationId xmlns:a16="http://schemas.microsoft.com/office/drawing/2014/main" id="{1A5B2392-4277-FD48-8774-C383ED80BF07}"/>
              </a:ext>
            </a:extLst>
          </p:cNvPr>
          <p:cNvSpPr txBox="1"/>
          <p:nvPr/>
        </p:nvSpPr>
        <p:spPr>
          <a:xfrm>
            <a:off x="1419903" y="3982887"/>
            <a:ext cx="1584554" cy="507831"/>
          </a:xfrm>
          <a:prstGeom prst="rect">
            <a:avLst/>
          </a:prstGeom>
          <a:noFill/>
        </p:spPr>
        <p:txBody>
          <a:bodyPr wrap="square" rtlCol="0">
            <a:spAutoFit/>
          </a:bodyPr>
          <a:lstStyle/>
          <a:p>
            <a:r>
              <a:rPr lang="en-US" sz="900" b="1" dirty="0"/>
              <a:t>Andrew </a:t>
            </a:r>
            <a:r>
              <a:rPr lang="en-US" sz="900" b="1" dirty="0" err="1"/>
              <a:t>Begel</a:t>
            </a:r>
            <a:endParaRPr lang="en-US" sz="900" b="1" dirty="0"/>
          </a:p>
          <a:p>
            <a:r>
              <a:rPr lang="en-US" sz="900" dirty="0"/>
              <a:t>Student Research Competition Co-Chair</a:t>
            </a:r>
          </a:p>
        </p:txBody>
      </p:sp>
      <p:sp>
        <p:nvSpPr>
          <p:cNvPr id="21" name="TextBox 20">
            <a:extLst>
              <a:ext uri="{FF2B5EF4-FFF2-40B4-BE49-F238E27FC236}">
                <a16:creationId xmlns:a16="http://schemas.microsoft.com/office/drawing/2014/main" id="{55E45E57-D61F-9E4B-8BB3-D28C338054D0}"/>
              </a:ext>
            </a:extLst>
          </p:cNvPr>
          <p:cNvSpPr txBox="1"/>
          <p:nvPr/>
        </p:nvSpPr>
        <p:spPr>
          <a:xfrm>
            <a:off x="4159533" y="1107016"/>
            <a:ext cx="1450964" cy="507831"/>
          </a:xfrm>
          <a:prstGeom prst="rect">
            <a:avLst/>
          </a:prstGeom>
          <a:noFill/>
        </p:spPr>
        <p:txBody>
          <a:bodyPr wrap="square" rtlCol="0">
            <a:spAutoFit/>
          </a:bodyPr>
          <a:lstStyle/>
          <a:p>
            <a:r>
              <a:rPr lang="en-US" sz="900" b="1" dirty="0" err="1"/>
              <a:t>Junbeom</a:t>
            </a:r>
            <a:r>
              <a:rPr lang="en-US" sz="900" b="1" dirty="0"/>
              <a:t> </a:t>
            </a:r>
            <a:r>
              <a:rPr lang="en-US" sz="900" b="1" dirty="0" err="1"/>
              <a:t>Yoo</a:t>
            </a:r>
            <a:endParaRPr lang="en-US" sz="900" b="1" dirty="0"/>
          </a:p>
          <a:p>
            <a:r>
              <a:rPr lang="en-US" sz="900" dirty="0"/>
              <a:t>Student Research Competition Co-Chair</a:t>
            </a:r>
          </a:p>
        </p:txBody>
      </p:sp>
      <p:sp>
        <p:nvSpPr>
          <p:cNvPr id="22" name="TextBox 21">
            <a:extLst>
              <a:ext uri="{FF2B5EF4-FFF2-40B4-BE49-F238E27FC236}">
                <a16:creationId xmlns:a16="http://schemas.microsoft.com/office/drawing/2014/main" id="{1E778D33-E382-BE41-B3CC-28816680F551}"/>
              </a:ext>
            </a:extLst>
          </p:cNvPr>
          <p:cNvSpPr txBox="1"/>
          <p:nvPr/>
        </p:nvSpPr>
        <p:spPr>
          <a:xfrm>
            <a:off x="4137888" y="1802112"/>
            <a:ext cx="1167627" cy="369332"/>
          </a:xfrm>
          <a:prstGeom prst="rect">
            <a:avLst/>
          </a:prstGeom>
          <a:noFill/>
        </p:spPr>
        <p:txBody>
          <a:bodyPr wrap="square" rtlCol="0">
            <a:spAutoFit/>
          </a:bodyPr>
          <a:lstStyle/>
          <a:p>
            <a:r>
              <a:rPr lang="en-US" sz="900" b="1" dirty="0"/>
              <a:t>Alessandro </a:t>
            </a:r>
            <a:r>
              <a:rPr lang="en-US" sz="900" b="1" dirty="0" err="1"/>
              <a:t>Orso</a:t>
            </a:r>
            <a:endParaRPr lang="en-US" sz="900" b="1" dirty="0"/>
          </a:p>
          <a:p>
            <a:r>
              <a:rPr lang="en-US" sz="900" dirty="0"/>
              <a:t>Awards Chair</a:t>
            </a:r>
          </a:p>
        </p:txBody>
      </p:sp>
      <p:sp>
        <p:nvSpPr>
          <p:cNvPr id="23" name="TextBox 22">
            <a:extLst>
              <a:ext uri="{FF2B5EF4-FFF2-40B4-BE49-F238E27FC236}">
                <a16:creationId xmlns:a16="http://schemas.microsoft.com/office/drawing/2014/main" id="{23AFEF56-96FB-834F-A676-D3F00D80870E}"/>
              </a:ext>
            </a:extLst>
          </p:cNvPr>
          <p:cNvSpPr txBox="1"/>
          <p:nvPr/>
        </p:nvSpPr>
        <p:spPr>
          <a:xfrm>
            <a:off x="4137887" y="2518460"/>
            <a:ext cx="1335449" cy="369332"/>
          </a:xfrm>
          <a:prstGeom prst="rect">
            <a:avLst/>
          </a:prstGeom>
          <a:noFill/>
        </p:spPr>
        <p:txBody>
          <a:bodyPr wrap="square" rtlCol="0">
            <a:spAutoFit/>
          </a:bodyPr>
          <a:lstStyle/>
          <a:p>
            <a:r>
              <a:rPr lang="en-US" sz="900" b="1" dirty="0"/>
              <a:t>William G.J. </a:t>
            </a:r>
            <a:r>
              <a:rPr lang="en-US" sz="900" b="1" dirty="0" err="1"/>
              <a:t>Halfond</a:t>
            </a:r>
            <a:endParaRPr lang="en-US" sz="900" b="1" dirty="0"/>
          </a:p>
          <a:p>
            <a:r>
              <a:rPr lang="en-US" sz="900" dirty="0"/>
              <a:t>Proceedings Co-Chair</a:t>
            </a:r>
          </a:p>
        </p:txBody>
      </p:sp>
      <p:sp>
        <p:nvSpPr>
          <p:cNvPr id="24" name="TextBox 23">
            <a:extLst>
              <a:ext uri="{FF2B5EF4-FFF2-40B4-BE49-F238E27FC236}">
                <a16:creationId xmlns:a16="http://schemas.microsoft.com/office/drawing/2014/main" id="{7A3AC01D-7031-8F49-A1D5-5ED6C9722275}"/>
              </a:ext>
            </a:extLst>
          </p:cNvPr>
          <p:cNvSpPr txBox="1"/>
          <p:nvPr/>
        </p:nvSpPr>
        <p:spPr>
          <a:xfrm>
            <a:off x="4137887" y="3197431"/>
            <a:ext cx="1472609" cy="369332"/>
          </a:xfrm>
          <a:prstGeom prst="rect">
            <a:avLst/>
          </a:prstGeom>
          <a:noFill/>
        </p:spPr>
        <p:txBody>
          <a:bodyPr wrap="square" rtlCol="0">
            <a:spAutoFit/>
          </a:bodyPr>
          <a:lstStyle/>
          <a:p>
            <a:r>
              <a:rPr lang="en-US" sz="900" b="1" dirty="0"/>
              <a:t>René Just</a:t>
            </a:r>
          </a:p>
          <a:p>
            <a:r>
              <a:rPr lang="en-US" sz="900" dirty="0"/>
              <a:t>Proceedings Co-Chair</a:t>
            </a:r>
          </a:p>
        </p:txBody>
      </p:sp>
      <p:sp>
        <p:nvSpPr>
          <p:cNvPr id="25" name="TextBox 24">
            <a:extLst>
              <a:ext uri="{FF2B5EF4-FFF2-40B4-BE49-F238E27FC236}">
                <a16:creationId xmlns:a16="http://schemas.microsoft.com/office/drawing/2014/main" id="{19D335E1-A2E6-9240-8E1E-B8570393EB0D}"/>
              </a:ext>
            </a:extLst>
          </p:cNvPr>
          <p:cNvSpPr txBox="1"/>
          <p:nvPr/>
        </p:nvSpPr>
        <p:spPr>
          <a:xfrm>
            <a:off x="4184833" y="3964518"/>
            <a:ext cx="1167627" cy="369332"/>
          </a:xfrm>
          <a:prstGeom prst="rect">
            <a:avLst/>
          </a:prstGeom>
          <a:noFill/>
        </p:spPr>
        <p:txBody>
          <a:bodyPr wrap="square" rtlCol="0">
            <a:spAutoFit/>
          </a:bodyPr>
          <a:lstStyle/>
          <a:p>
            <a:r>
              <a:rPr lang="en-US" sz="900" b="1" dirty="0"/>
              <a:t>Milos </a:t>
            </a:r>
            <a:r>
              <a:rPr lang="en-US" sz="900" b="1" dirty="0" err="1"/>
              <a:t>Gligoric</a:t>
            </a:r>
            <a:endParaRPr lang="en-US" sz="900" b="1" dirty="0"/>
          </a:p>
          <a:p>
            <a:r>
              <a:rPr lang="en-US" sz="900" dirty="0"/>
              <a:t>Web Co-Chair</a:t>
            </a:r>
          </a:p>
        </p:txBody>
      </p:sp>
      <p:sp>
        <p:nvSpPr>
          <p:cNvPr id="31" name="TextBox 30">
            <a:extLst>
              <a:ext uri="{FF2B5EF4-FFF2-40B4-BE49-F238E27FC236}">
                <a16:creationId xmlns:a16="http://schemas.microsoft.com/office/drawing/2014/main" id="{6BD07235-0B40-424C-AD96-E90CF968FCFA}"/>
              </a:ext>
            </a:extLst>
          </p:cNvPr>
          <p:cNvSpPr txBox="1"/>
          <p:nvPr/>
        </p:nvSpPr>
        <p:spPr>
          <a:xfrm>
            <a:off x="7031664" y="1107016"/>
            <a:ext cx="1214572" cy="369332"/>
          </a:xfrm>
          <a:prstGeom prst="rect">
            <a:avLst/>
          </a:prstGeom>
          <a:noFill/>
        </p:spPr>
        <p:txBody>
          <a:bodyPr wrap="square" rtlCol="0">
            <a:spAutoFit/>
          </a:bodyPr>
          <a:lstStyle/>
          <a:p>
            <a:r>
              <a:rPr lang="en-US" sz="900" b="1" dirty="0"/>
              <a:t>Shin Hong</a:t>
            </a:r>
          </a:p>
          <a:p>
            <a:r>
              <a:rPr lang="en-US" sz="900" dirty="0"/>
              <a:t>Web Co-Chair</a:t>
            </a:r>
          </a:p>
        </p:txBody>
      </p:sp>
      <p:sp>
        <p:nvSpPr>
          <p:cNvPr id="32" name="TextBox 31">
            <a:extLst>
              <a:ext uri="{FF2B5EF4-FFF2-40B4-BE49-F238E27FC236}">
                <a16:creationId xmlns:a16="http://schemas.microsoft.com/office/drawing/2014/main" id="{3593D743-53E6-D047-A4E1-2DF614A67C9D}"/>
              </a:ext>
            </a:extLst>
          </p:cNvPr>
          <p:cNvSpPr txBox="1"/>
          <p:nvPr/>
        </p:nvSpPr>
        <p:spPr>
          <a:xfrm>
            <a:off x="7010019" y="1802112"/>
            <a:ext cx="1419723" cy="369332"/>
          </a:xfrm>
          <a:prstGeom prst="rect">
            <a:avLst/>
          </a:prstGeom>
          <a:noFill/>
        </p:spPr>
        <p:txBody>
          <a:bodyPr wrap="square" rtlCol="0">
            <a:spAutoFit/>
          </a:bodyPr>
          <a:lstStyle/>
          <a:p>
            <a:r>
              <a:rPr lang="en-US" sz="900" b="1" dirty="0" err="1"/>
              <a:t>Lingming</a:t>
            </a:r>
            <a:r>
              <a:rPr lang="en-US" sz="900" b="1" dirty="0"/>
              <a:t> Zhang</a:t>
            </a:r>
          </a:p>
          <a:p>
            <a:r>
              <a:rPr lang="en-US" sz="900" dirty="0"/>
              <a:t>Social Media Co-Chair</a:t>
            </a:r>
          </a:p>
        </p:txBody>
      </p:sp>
      <p:sp>
        <p:nvSpPr>
          <p:cNvPr id="33" name="TextBox 32">
            <a:extLst>
              <a:ext uri="{FF2B5EF4-FFF2-40B4-BE49-F238E27FC236}">
                <a16:creationId xmlns:a16="http://schemas.microsoft.com/office/drawing/2014/main" id="{E6E1E001-B935-4D45-9AD3-A6C14E0284A5}"/>
              </a:ext>
            </a:extLst>
          </p:cNvPr>
          <p:cNvSpPr txBox="1"/>
          <p:nvPr/>
        </p:nvSpPr>
        <p:spPr>
          <a:xfrm>
            <a:off x="7010019" y="2518460"/>
            <a:ext cx="1419723" cy="369332"/>
          </a:xfrm>
          <a:prstGeom prst="rect">
            <a:avLst/>
          </a:prstGeom>
          <a:noFill/>
        </p:spPr>
        <p:txBody>
          <a:bodyPr wrap="square" rtlCol="0">
            <a:spAutoFit/>
          </a:bodyPr>
          <a:lstStyle/>
          <a:p>
            <a:r>
              <a:rPr lang="en-US" sz="900" b="1" dirty="0" err="1"/>
              <a:t>Donghwan</a:t>
            </a:r>
            <a:r>
              <a:rPr lang="en-US" sz="900" b="1" dirty="0"/>
              <a:t> Shin</a:t>
            </a:r>
          </a:p>
          <a:p>
            <a:r>
              <a:rPr lang="en-US" sz="900" dirty="0"/>
              <a:t>Social Media Co-Chair</a:t>
            </a:r>
          </a:p>
        </p:txBody>
      </p:sp>
      <p:sp>
        <p:nvSpPr>
          <p:cNvPr id="34" name="TextBox 33">
            <a:extLst>
              <a:ext uri="{FF2B5EF4-FFF2-40B4-BE49-F238E27FC236}">
                <a16:creationId xmlns:a16="http://schemas.microsoft.com/office/drawing/2014/main" id="{A11F04C2-B2F5-C14E-890B-0A297C005956}"/>
              </a:ext>
            </a:extLst>
          </p:cNvPr>
          <p:cNvSpPr txBox="1"/>
          <p:nvPr/>
        </p:nvSpPr>
        <p:spPr>
          <a:xfrm>
            <a:off x="7003813" y="3241489"/>
            <a:ext cx="1242422" cy="369332"/>
          </a:xfrm>
          <a:prstGeom prst="rect">
            <a:avLst/>
          </a:prstGeom>
          <a:noFill/>
        </p:spPr>
        <p:txBody>
          <a:bodyPr wrap="square" rtlCol="0">
            <a:spAutoFit/>
          </a:bodyPr>
          <a:lstStyle/>
          <a:p>
            <a:r>
              <a:rPr lang="en-US" sz="900" b="1" dirty="0" err="1"/>
              <a:t>Prem</a:t>
            </a:r>
            <a:r>
              <a:rPr lang="en-US" sz="900" b="1" dirty="0"/>
              <a:t> </a:t>
            </a:r>
            <a:r>
              <a:rPr lang="en-US" sz="900" b="1" dirty="0" err="1"/>
              <a:t>Devanbu</a:t>
            </a:r>
            <a:endParaRPr lang="en-US" sz="900" b="1" dirty="0"/>
          </a:p>
          <a:p>
            <a:r>
              <a:rPr lang="en-US" sz="900" dirty="0"/>
              <a:t>MIP Award Co-Chair</a:t>
            </a:r>
          </a:p>
        </p:txBody>
      </p:sp>
      <p:sp>
        <p:nvSpPr>
          <p:cNvPr id="35" name="TextBox 34">
            <a:extLst>
              <a:ext uri="{FF2B5EF4-FFF2-40B4-BE49-F238E27FC236}">
                <a16:creationId xmlns:a16="http://schemas.microsoft.com/office/drawing/2014/main" id="{7B32383D-C84A-F44D-B4EB-A0F8BCF7B3D2}"/>
              </a:ext>
            </a:extLst>
          </p:cNvPr>
          <p:cNvSpPr txBox="1"/>
          <p:nvPr/>
        </p:nvSpPr>
        <p:spPr>
          <a:xfrm>
            <a:off x="7031664" y="3964518"/>
            <a:ext cx="1316327" cy="369332"/>
          </a:xfrm>
          <a:prstGeom prst="rect">
            <a:avLst/>
          </a:prstGeom>
          <a:noFill/>
        </p:spPr>
        <p:txBody>
          <a:bodyPr wrap="square" rtlCol="0">
            <a:spAutoFit/>
          </a:bodyPr>
          <a:lstStyle/>
          <a:p>
            <a:r>
              <a:rPr lang="en-US" sz="900" b="1" dirty="0"/>
              <a:t>Sebastian </a:t>
            </a:r>
            <a:r>
              <a:rPr lang="en-US" sz="900" b="1" dirty="0" err="1"/>
              <a:t>Uchitel</a:t>
            </a:r>
            <a:endParaRPr lang="en-US" sz="900" b="1" dirty="0"/>
          </a:p>
          <a:p>
            <a:r>
              <a:rPr lang="en-US" sz="900" dirty="0"/>
              <a:t>MIP Award Co-Chair</a:t>
            </a:r>
          </a:p>
        </p:txBody>
      </p:sp>
      <p:pic>
        <p:nvPicPr>
          <p:cNvPr id="3074" name="Picture 2" descr="Mauro Pezze">
            <a:extLst>
              <a:ext uri="{FF2B5EF4-FFF2-40B4-BE49-F238E27FC236}">
                <a16:creationId xmlns:a16="http://schemas.microsoft.com/office/drawing/2014/main" id="{794229EB-6B76-1542-9EB4-023631075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943" y="1094041"/>
            <a:ext cx="548786" cy="5487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ry Lou Soffa">
            <a:extLst>
              <a:ext uri="{FF2B5EF4-FFF2-40B4-BE49-F238E27FC236}">
                <a16:creationId xmlns:a16="http://schemas.microsoft.com/office/drawing/2014/main" id="{8424ED02-8E69-B14C-9B27-5C8DEA230F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168"/>
          <a:stretch/>
        </p:blipFill>
        <p:spPr bwMode="auto">
          <a:xfrm>
            <a:off x="868528" y="1762159"/>
            <a:ext cx="539109" cy="65880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ionel Briand">
            <a:extLst>
              <a:ext uri="{FF2B5EF4-FFF2-40B4-BE49-F238E27FC236}">
                <a16:creationId xmlns:a16="http://schemas.microsoft.com/office/drawing/2014/main" id="{ADA5CC79-FE25-274A-AEB2-1D6417D240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6586"/>
          <a:stretch/>
        </p:blipFill>
        <p:spPr bwMode="auto">
          <a:xfrm>
            <a:off x="873602" y="2528724"/>
            <a:ext cx="530743" cy="63627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ail Murphy">
            <a:extLst>
              <a:ext uri="{FF2B5EF4-FFF2-40B4-BE49-F238E27FC236}">
                <a16:creationId xmlns:a16="http://schemas.microsoft.com/office/drawing/2014/main" id="{C65D443F-3A3A-1A49-B3EC-8F4F74D22C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980" y="3272760"/>
            <a:ext cx="554248" cy="55424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ndrew Begel">
            <a:extLst>
              <a:ext uri="{FF2B5EF4-FFF2-40B4-BE49-F238E27FC236}">
                <a16:creationId xmlns:a16="http://schemas.microsoft.com/office/drawing/2014/main" id="{1A0F6EB0-D32C-8D4E-BDE0-3F1E2974FB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980" y="3898991"/>
            <a:ext cx="595617" cy="59561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Junbeom Yoo">
            <a:extLst>
              <a:ext uri="{FF2B5EF4-FFF2-40B4-BE49-F238E27FC236}">
                <a16:creationId xmlns:a16="http://schemas.microsoft.com/office/drawing/2014/main" id="{7998D600-6C2D-8B48-BD01-85D0048DD1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402" y="1033969"/>
            <a:ext cx="569934" cy="56993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lessandro Orso">
            <a:extLst>
              <a:ext uri="{FF2B5EF4-FFF2-40B4-BE49-F238E27FC236}">
                <a16:creationId xmlns:a16="http://schemas.microsoft.com/office/drawing/2014/main" id="{D78F8ACF-13C1-144B-9931-4E86013E33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402" y="1700160"/>
            <a:ext cx="593849" cy="59384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William G.J. Halfond">
            <a:extLst>
              <a:ext uri="{FF2B5EF4-FFF2-40B4-BE49-F238E27FC236}">
                <a16:creationId xmlns:a16="http://schemas.microsoft.com/office/drawing/2014/main" id="{B4020306-ED98-FA4F-8610-25C34A088B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8047" y="2416100"/>
            <a:ext cx="648101" cy="64810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René Just">
            <a:extLst>
              <a:ext uri="{FF2B5EF4-FFF2-40B4-BE49-F238E27FC236}">
                <a16:creationId xmlns:a16="http://schemas.microsoft.com/office/drawing/2014/main" id="{3AD4E35B-D4AB-774D-915B-5FF5D6565F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4800" y="3158507"/>
            <a:ext cx="629577" cy="62957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Milos Gligoric">
            <a:extLst>
              <a:ext uri="{FF2B5EF4-FFF2-40B4-BE49-F238E27FC236}">
                <a16:creationId xmlns:a16="http://schemas.microsoft.com/office/drawing/2014/main" id="{D6E1963C-3AC9-2542-BD70-99A96D6A6A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402" y="3909117"/>
            <a:ext cx="621271" cy="621271"/>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Shin Hong">
            <a:extLst>
              <a:ext uri="{FF2B5EF4-FFF2-40B4-BE49-F238E27FC236}">
                <a16:creationId xmlns:a16="http://schemas.microsoft.com/office/drawing/2014/main" id="{860480C8-90FA-A94B-B819-2EFA95A8A3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9663" y="1032205"/>
            <a:ext cx="559559" cy="559559"/>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Lingming Zhang">
            <a:extLst>
              <a:ext uri="{FF2B5EF4-FFF2-40B4-BE49-F238E27FC236}">
                <a16:creationId xmlns:a16="http://schemas.microsoft.com/office/drawing/2014/main" id="{162A05BF-1EDF-CB48-AFFE-9FA0BD75F06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8215"/>
          <a:stretch/>
        </p:blipFill>
        <p:spPr bwMode="auto">
          <a:xfrm>
            <a:off x="6379663" y="1677744"/>
            <a:ext cx="558707" cy="656768"/>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Donghwan Shin">
            <a:extLst>
              <a:ext uri="{FF2B5EF4-FFF2-40B4-BE49-F238E27FC236}">
                <a16:creationId xmlns:a16="http://schemas.microsoft.com/office/drawing/2014/main" id="{549F290C-604D-8144-A2BB-B530F41FC1A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9663" y="2425361"/>
            <a:ext cx="605870" cy="60587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Prem Devanbu">
            <a:extLst>
              <a:ext uri="{FF2B5EF4-FFF2-40B4-BE49-F238E27FC236}">
                <a16:creationId xmlns:a16="http://schemas.microsoft.com/office/drawing/2014/main" id="{ADB0D9B8-CC81-E549-99D5-A5D003AF4C1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9663" y="3124891"/>
            <a:ext cx="621857" cy="621857"/>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Sebastian Uchitel">
            <a:extLst>
              <a:ext uri="{FF2B5EF4-FFF2-40B4-BE49-F238E27FC236}">
                <a16:creationId xmlns:a16="http://schemas.microsoft.com/office/drawing/2014/main" id="{7424AB73-42C3-B942-9CFB-EA441A5DC74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9663" y="3857172"/>
            <a:ext cx="610463" cy="610463"/>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92;p34">
            <a:extLst>
              <a:ext uri="{FF2B5EF4-FFF2-40B4-BE49-F238E27FC236}">
                <a16:creationId xmlns:a16="http://schemas.microsoft.com/office/drawing/2014/main" id="{48929D17-1E29-4746-9CB5-7988ECDDD2B1}"/>
              </a:ext>
            </a:extLst>
          </p:cNvPr>
          <p:cNvSpPr txBox="1">
            <a:spLocks/>
          </p:cNvSpPr>
          <p:nvPr/>
        </p:nvSpPr>
        <p:spPr>
          <a:xfrm>
            <a:off x="0" y="4646473"/>
            <a:ext cx="9144000" cy="4127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200"/>
              <a:buFont typeface="Gill Sans"/>
              <a:buNone/>
              <a:defRPr sz="3200" b="0" i="0" u="none" strike="noStrike" cap="none">
                <a:solidFill>
                  <a:srgbClr val="000000"/>
                </a:solidFill>
                <a:latin typeface="Gill Sans"/>
                <a:ea typeface="Gill Sans"/>
                <a:cs typeface="Gill Sans"/>
                <a:sym typeface="Gill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1"/>
              <a:t>ICSE 2020 Organizing Committee</a:t>
            </a:r>
            <a:endParaRPr lang="en-US" sz="1800" b="1" dirty="0"/>
          </a:p>
        </p:txBody>
      </p:sp>
    </p:spTree>
    <p:extLst>
      <p:ext uri="{BB962C8B-B14F-4D97-AF65-F5344CB8AC3E}">
        <p14:creationId xmlns:p14="http://schemas.microsoft.com/office/powerpoint/2010/main" val="748425644"/>
      </p:ext>
    </p:extLst>
  </p:cSld>
  <p:clrMapOvr>
    <a:masterClrMapping/>
  </p:clrMapOvr>
  <p:transition spd="med" advClick="0" advTm="10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4" name="TextBox 3">
            <a:extLst>
              <a:ext uri="{FF2B5EF4-FFF2-40B4-BE49-F238E27FC236}">
                <a16:creationId xmlns:a16="http://schemas.microsoft.com/office/drawing/2014/main" id="{FB5244B6-70AC-EF4E-A49E-D80487DAC02C}"/>
              </a:ext>
            </a:extLst>
          </p:cNvPr>
          <p:cNvSpPr txBox="1"/>
          <p:nvPr/>
        </p:nvSpPr>
        <p:spPr>
          <a:xfrm>
            <a:off x="1428946" y="1113725"/>
            <a:ext cx="1236816" cy="369332"/>
          </a:xfrm>
          <a:prstGeom prst="rect">
            <a:avLst/>
          </a:prstGeom>
          <a:noFill/>
        </p:spPr>
        <p:txBody>
          <a:bodyPr wrap="square" rtlCol="0">
            <a:spAutoFit/>
          </a:bodyPr>
          <a:lstStyle/>
          <a:p>
            <a:r>
              <a:rPr lang="en-US" sz="900" b="1" dirty="0"/>
              <a:t>Michael </a:t>
            </a:r>
            <a:r>
              <a:rPr lang="en-US" sz="900" b="1" dirty="0" err="1"/>
              <a:t>Vierhauser</a:t>
            </a:r>
            <a:endParaRPr lang="en-US" sz="900" b="1" dirty="0"/>
          </a:p>
          <a:p>
            <a:r>
              <a:rPr lang="en-US" sz="900" dirty="0"/>
              <a:t>Submissions Chair</a:t>
            </a:r>
          </a:p>
        </p:txBody>
      </p:sp>
      <p:sp>
        <p:nvSpPr>
          <p:cNvPr id="12" name="TextBox 11">
            <a:extLst>
              <a:ext uri="{FF2B5EF4-FFF2-40B4-BE49-F238E27FC236}">
                <a16:creationId xmlns:a16="http://schemas.microsoft.com/office/drawing/2014/main" id="{54FCE37B-FDCA-FF4B-8751-FF80ED4644C7}"/>
              </a:ext>
            </a:extLst>
          </p:cNvPr>
          <p:cNvSpPr txBox="1"/>
          <p:nvPr/>
        </p:nvSpPr>
        <p:spPr>
          <a:xfrm>
            <a:off x="1458799" y="1826404"/>
            <a:ext cx="1606606" cy="369332"/>
          </a:xfrm>
          <a:prstGeom prst="rect">
            <a:avLst/>
          </a:prstGeom>
          <a:noFill/>
        </p:spPr>
        <p:txBody>
          <a:bodyPr wrap="square" rtlCol="0">
            <a:spAutoFit/>
          </a:bodyPr>
          <a:lstStyle/>
          <a:p>
            <a:r>
              <a:rPr lang="en-US" sz="900" b="1" dirty="0"/>
              <a:t>Sang </a:t>
            </a:r>
            <a:r>
              <a:rPr lang="en-US" sz="900" b="1" dirty="0" err="1"/>
              <a:t>Kil</a:t>
            </a:r>
            <a:r>
              <a:rPr lang="en-US" sz="900" b="1" dirty="0"/>
              <a:t> Cha</a:t>
            </a:r>
          </a:p>
          <a:p>
            <a:r>
              <a:rPr lang="en-US" sz="900" dirty="0"/>
              <a:t>Student Volunteer Co-Chair</a:t>
            </a:r>
          </a:p>
        </p:txBody>
      </p:sp>
      <p:sp>
        <p:nvSpPr>
          <p:cNvPr id="13" name="TextBox 12">
            <a:extLst>
              <a:ext uri="{FF2B5EF4-FFF2-40B4-BE49-F238E27FC236}">
                <a16:creationId xmlns:a16="http://schemas.microsoft.com/office/drawing/2014/main" id="{46F828E3-49EB-5944-8E16-BFEF8C76D7F4}"/>
              </a:ext>
            </a:extLst>
          </p:cNvPr>
          <p:cNvSpPr txBox="1"/>
          <p:nvPr/>
        </p:nvSpPr>
        <p:spPr>
          <a:xfrm>
            <a:off x="1429534" y="2499099"/>
            <a:ext cx="1635871" cy="369332"/>
          </a:xfrm>
          <a:prstGeom prst="rect">
            <a:avLst/>
          </a:prstGeom>
          <a:noFill/>
        </p:spPr>
        <p:txBody>
          <a:bodyPr wrap="square" rtlCol="0">
            <a:spAutoFit/>
          </a:bodyPr>
          <a:lstStyle/>
          <a:p>
            <a:r>
              <a:rPr lang="en-US" sz="900" b="1" dirty="0"/>
              <a:t>José Miguel Rojas</a:t>
            </a:r>
          </a:p>
          <a:p>
            <a:r>
              <a:rPr lang="en-US" sz="900" dirty="0"/>
              <a:t>Student Volunteer Co-Chair</a:t>
            </a:r>
          </a:p>
        </p:txBody>
      </p:sp>
      <p:sp>
        <p:nvSpPr>
          <p:cNvPr id="14" name="TextBox 13">
            <a:extLst>
              <a:ext uri="{FF2B5EF4-FFF2-40B4-BE49-F238E27FC236}">
                <a16:creationId xmlns:a16="http://schemas.microsoft.com/office/drawing/2014/main" id="{E58BFC61-DEBF-6747-BA74-9B27D33EC508}"/>
              </a:ext>
            </a:extLst>
          </p:cNvPr>
          <p:cNvSpPr txBox="1"/>
          <p:nvPr/>
        </p:nvSpPr>
        <p:spPr>
          <a:xfrm>
            <a:off x="1429534" y="3237963"/>
            <a:ext cx="1587813" cy="369332"/>
          </a:xfrm>
          <a:prstGeom prst="rect">
            <a:avLst/>
          </a:prstGeom>
          <a:noFill/>
        </p:spPr>
        <p:txBody>
          <a:bodyPr wrap="square" rtlCol="0">
            <a:spAutoFit/>
          </a:bodyPr>
          <a:lstStyle/>
          <a:p>
            <a:r>
              <a:rPr lang="en-US" sz="900" b="1" dirty="0"/>
              <a:t>Hamid Bagheri</a:t>
            </a:r>
          </a:p>
          <a:p>
            <a:r>
              <a:rPr lang="en-US" sz="900" dirty="0"/>
              <a:t>Student Volunteer Co-Chair</a:t>
            </a:r>
          </a:p>
        </p:txBody>
      </p:sp>
      <p:sp>
        <p:nvSpPr>
          <p:cNvPr id="15" name="TextBox 14">
            <a:extLst>
              <a:ext uri="{FF2B5EF4-FFF2-40B4-BE49-F238E27FC236}">
                <a16:creationId xmlns:a16="http://schemas.microsoft.com/office/drawing/2014/main" id="{1A5B2392-4277-FD48-8774-C383ED80BF07}"/>
              </a:ext>
            </a:extLst>
          </p:cNvPr>
          <p:cNvSpPr txBox="1"/>
          <p:nvPr/>
        </p:nvSpPr>
        <p:spPr>
          <a:xfrm>
            <a:off x="1422659" y="3907403"/>
            <a:ext cx="1594689" cy="369332"/>
          </a:xfrm>
          <a:prstGeom prst="rect">
            <a:avLst/>
          </a:prstGeom>
          <a:noFill/>
        </p:spPr>
        <p:txBody>
          <a:bodyPr wrap="square" rtlCol="0">
            <a:spAutoFit/>
          </a:bodyPr>
          <a:lstStyle/>
          <a:p>
            <a:r>
              <a:rPr lang="en-US" sz="900" b="1" dirty="0"/>
              <a:t>Carolyn Seaman</a:t>
            </a:r>
          </a:p>
          <a:p>
            <a:r>
              <a:rPr lang="en-US" sz="900" dirty="0"/>
              <a:t>Student Volunteer Co-Chair</a:t>
            </a:r>
          </a:p>
        </p:txBody>
      </p:sp>
      <p:sp>
        <p:nvSpPr>
          <p:cNvPr id="21" name="TextBox 20">
            <a:extLst>
              <a:ext uri="{FF2B5EF4-FFF2-40B4-BE49-F238E27FC236}">
                <a16:creationId xmlns:a16="http://schemas.microsoft.com/office/drawing/2014/main" id="{55E45E57-D61F-9E4B-8BB3-D28C338054D0}"/>
              </a:ext>
            </a:extLst>
          </p:cNvPr>
          <p:cNvSpPr txBox="1"/>
          <p:nvPr/>
        </p:nvSpPr>
        <p:spPr>
          <a:xfrm>
            <a:off x="4133171" y="1090389"/>
            <a:ext cx="1214572" cy="369332"/>
          </a:xfrm>
          <a:prstGeom prst="rect">
            <a:avLst/>
          </a:prstGeom>
          <a:noFill/>
        </p:spPr>
        <p:txBody>
          <a:bodyPr wrap="square" rtlCol="0">
            <a:spAutoFit/>
          </a:bodyPr>
          <a:lstStyle/>
          <a:p>
            <a:r>
              <a:rPr lang="en-US" sz="900" b="1" dirty="0" err="1"/>
              <a:t>Jongmoon</a:t>
            </a:r>
            <a:r>
              <a:rPr lang="en-US" sz="900" b="1" dirty="0"/>
              <a:t> </a:t>
            </a:r>
            <a:r>
              <a:rPr lang="en-US" sz="900" b="1" dirty="0" err="1"/>
              <a:t>Baik</a:t>
            </a:r>
            <a:endParaRPr lang="en-US" sz="900" b="1" dirty="0"/>
          </a:p>
          <a:p>
            <a:r>
              <a:rPr lang="en-US" sz="900" dirty="0"/>
              <a:t>Sponsorship Chair</a:t>
            </a:r>
          </a:p>
        </p:txBody>
      </p:sp>
      <p:sp>
        <p:nvSpPr>
          <p:cNvPr id="22" name="TextBox 21">
            <a:extLst>
              <a:ext uri="{FF2B5EF4-FFF2-40B4-BE49-F238E27FC236}">
                <a16:creationId xmlns:a16="http://schemas.microsoft.com/office/drawing/2014/main" id="{1E778D33-E382-BE41-B3CC-28816680F551}"/>
              </a:ext>
            </a:extLst>
          </p:cNvPr>
          <p:cNvSpPr txBox="1"/>
          <p:nvPr/>
        </p:nvSpPr>
        <p:spPr>
          <a:xfrm>
            <a:off x="4143992" y="1732011"/>
            <a:ext cx="1273040" cy="507831"/>
          </a:xfrm>
          <a:prstGeom prst="rect">
            <a:avLst/>
          </a:prstGeom>
          <a:noFill/>
        </p:spPr>
        <p:txBody>
          <a:bodyPr wrap="square" rtlCol="0">
            <a:spAutoFit/>
          </a:bodyPr>
          <a:lstStyle/>
          <a:p>
            <a:r>
              <a:rPr lang="en-US" sz="900" b="1" dirty="0" err="1"/>
              <a:t>Yunja</a:t>
            </a:r>
            <a:r>
              <a:rPr lang="en-US" sz="900" b="1" dirty="0"/>
              <a:t> Choi</a:t>
            </a:r>
          </a:p>
          <a:p>
            <a:r>
              <a:rPr lang="en-US" sz="900" dirty="0"/>
              <a:t>Student Mentoring Workshop Co-Chair</a:t>
            </a:r>
          </a:p>
        </p:txBody>
      </p:sp>
      <p:sp>
        <p:nvSpPr>
          <p:cNvPr id="23" name="TextBox 22">
            <a:extLst>
              <a:ext uri="{FF2B5EF4-FFF2-40B4-BE49-F238E27FC236}">
                <a16:creationId xmlns:a16="http://schemas.microsoft.com/office/drawing/2014/main" id="{23AFEF56-96FB-834F-A676-D3F00D80870E}"/>
              </a:ext>
            </a:extLst>
          </p:cNvPr>
          <p:cNvSpPr txBox="1"/>
          <p:nvPr/>
        </p:nvSpPr>
        <p:spPr>
          <a:xfrm>
            <a:off x="4133171" y="2444254"/>
            <a:ext cx="1236216" cy="507831"/>
          </a:xfrm>
          <a:prstGeom prst="rect">
            <a:avLst/>
          </a:prstGeom>
          <a:noFill/>
        </p:spPr>
        <p:txBody>
          <a:bodyPr wrap="square" rtlCol="0">
            <a:spAutoFit/>
          </a:bodyPr>
          <a:lstStyle/>
          <a:p>
            <a:r>
              <a:rPr lang="en-US" sz="900" b="1" dirty="0"/>
              <a:t>Christian </a:t>
            </a:r>
            <a:r>
              <a:rPr lang="en-US" sz="900" b="1" dirty="0" err="1"/>
              <a:t>Kästner</a:t>
            </a:r>
            <a:endParaRPr lang="en-US" sz="900" b="1" dirty="0"/>
          </a:p>
          <a:p>
            <a:r>
              <a:rPr lang="en-US" sz="900" dirty="0"/>
              <a:t>Student Mentoring Workshop Co-Chair</a:t>
            </a:r>
          </a:p>
        </p:txBody>
      </p:sp>
      <p:sp>
        <p:nvSpPr>
          <p:cNvPr id="25" name="TextBox 24">
            <a:extLst>
              <a:ext uri="{FF2B5EF4-FFF2-40B4-BE49-F238E27FC236}">
                <a16:creationId xmlns:a16="http://schemas.microsoft.com/office/drawing/2014/main" id="{19D335E1-A2E6-9240-8E1E-B8570393EB0D}"/>
              </a:ext>
            </a:extLst>
          </p:cNvPr>
          <p:cNvSpPr txBox="1"/>
          <p:nvPr/>
        </p:nvSpPr>
        <p:spPr>
          <a:xfrm>
            <a:off x="4143993" y="3946689"/>
            <a:ext cx="1322813" cy="369332"/>
          </a:xfrm>
          <a:prstGeom prst="rect">
            <a:avLst/>
          </a:prstGeom>
          <a:noFill/>
        </p:spPr>
        <p:txBody>
          <a:bodyPr wrap="square" rtlCol="0">
            <a:spAutoFit/>
          </a:bodyPr>
          <a:lstStyle/>
          <a:p>
            <a:r>
              <a:rPr lang="en-US" sz="900" b="1" dirty="0"/>
              <a:t>Sandeep </a:t>
            </a:r>
            <a:r>
              <a:rPr lang="en-US" sz="900" b="1" dirty="0" err="1"/>
              <a:t>Kuttal</a:t>
            </a:r>
            <a:endParaRPr lang="en-US" sz="900" b="1" dirty="0"/>
          </a:p>
          <a:p>
            <a:r>
              <a:rPr lang="en-US" sz="900" dirty="0"/>
              <a:t>Travel Grants Chair</a:t>
            </a:r>
          </a:p>
        </p:txBody>
      </p:sp>
      <p:sp>
        <p:nvSpPr>
          <p:cNvPr id="31" name="TextBox 30">
            <a:extLst>
              <a:ext uri="{FF2B5EF4-FFF2-40B4-BE49-F238E27FC236}">
                <a16:creationId xmlns:a16="http://schemas.microsoft.com/office/drawing/2014/main" id="{6BD07235-0B40-424C-AD96-E90CF968FCFA}"/>
              </a:ext>
            </a:extLst>
          </p:cNvPr>
          <p:cNvSpPr txBox="1"/>
          <p:nvPr/>
        </p:nvSpPr>
        <p:spPr>
          <a:xfrm>
            <a:off x="6972162" y="1090389"/>
            <a:ext cx="1214572" cy="369332"/>
          </a:xfrm>
          <a:prstGeom prst="rect">
            <a:avLst/>
          </a:prstGeom>
          <a:noFill/>
        </p:spPr>
        <p:txBody>
          <a:bodyPr wrap="square" rtlCol="0">
            <a:spAutoFit/>
          </a:bodyPr>
          <a:lstStyle/>
          <a:p>
            <a:r>
              <a:rPr lang="en-US" sz="900" b="1" dirty="0" err="1"/>
              <a:t>Kyungmin</a:t>
            </a:r>
            <a:r>
              <a:rPr lang="en-US" sz="900" b="1" dirty="0"/>
              <a:t> Bae</a:t>
            </a:r>
          </a:p>
          <a:p>
            <a:r>
              <a:rPr lang="en-US" sz="900" dirty="0"/>
              <a:t>Publicity Co-Chair</a:t>
            </a:r>
          </a:p>
        </p:txBody>
      </p:sp>
      <p:sp>
        <p:nvSpPr>
          <p:cNvPr id="32" name="TextBox 31">
            <a:extLst>
              <a:ext uri="{FF2B5EF4-FFF2-40B4-BE49-F238E27FC236}">
                <a16:creationId xmlns:a16="http://schemas.microsoft.com/office/drawing/2014/main" id="{3593D743-53E6-D047-A4E1-2DF614A67C9D}"/>
              </a:ext>
            </a:extLst>
          </p:cNvPr>
          <p:cNvSpPr txBox="1"/>
          <p:nvPr/>
        </p:nvSpPr>
        <p:spPr>
          <a:xfrm>
            <a:off x="6972162" y="1826404"/>
            <a:ext cx="1296011" cy="369332"/>
          </a:xfrm>
          <a:prstGeom prst="rect">
            <a:avLst/>
          </a:prstGeom>
          <a:noFill/>
        </p:spPr>
        <p:txBody>
          <a:bodyPr wrap="square" rtlCol="0">
            <a:spAutoFit/>
          </a:bodyPr>
          <a:lstStyle/>
          <a:p>
            <a:r>
              <a:rPr lang="en-US" sz="900" b="1" dirty="0" err="1"/>
              <a:t>Eunjong</a:t>
            </a:r>
            <a:r>
              <a:rPr lang="en-US" sz="900" b="1" dirty="0"/>
              <a:t> Choi</a:t>
            </a:r>
          </a:p>
          <a:p>
            <a:r>
              <a:rPr lang="en-US" sz="900" dirty="0"/>
              <a:t>Publicity Co-Chair</a:t>
            </a:r>
          </a:p>
        </p:txBody>
      </p:sp>
      <p:sp>
        <p:nvSpPr>
          <p:cNvPr id="33" name="TextBox 32">
            <a:extLst>
              <a:ext uri="{FF2B5EF4-FFF2-40B4-BE49-F238E27FC236}">
                <a16:creationId xmlns:a16="http://schemas.microsoft.com/office/drawing/2014/main" id="{E6E1E001-B935-4D45-9AD3-A6C14E0284A5}"/>
              </a:ext>
            </a:extLst>
          </p:cNvPr>
          <p:cNvSpPr txBox="1"/>
          <p:nvPr/>
        </p:nvSpPr>
        <p:spPr>
          <a:xfrm>
            <a:off x="6972162" y="2596110"/>
            <a:ext cx="1296011" cy="369332"/>
          </a:xfrm>
          <a:prstGeom prst="rect">
            <a:avLst/>
          </a:prstGeom>
          <a:noFill/>
        </p:spPr>
        <p:txBody>
          <a:bodyPr wrap="square" rtlCol="0">
            <a:spAutoFit/>
          </a:bodyPr>
          <a:lstStyle/>
          <a:p>
            <a:r>
              <a:rPr lang="en-US" sz="900" b="1" dirty="0" err="1"/>
              <a:t>Miran</a:t>
            </a:r>
            <a:r>
              <a:rPr lang="en-US" sz="900" b="1" dirty="0"/>
              <a:t> Lee</a:t>
            </a:r>
          </a:p>
          <a:p>
            <a:r>
              <a:rPr lang="en-US" sz="900" dirty="0"/>
              <a:t>Publicity Co-Chair</a:t>
            </a:r>
          </a:p>
        </p:txBody>
      </p:sp>
      <p:sp>
        <p:nvSpPr>
          <p:cNvPr id="34" name="TextBox 33">
            <a:extLst>
              <a:ext uri="{FF2B5EF4-FFF2-40B4-BE49-F238E27FC236}">
                <a16:creationId xmlns:a16="http://schemas.microsoft.com/office/drawing/2014/main" id="{A11F04C2-B2F5-C14E-890B-0A297C005956}"/>
              </a:ext>
            </a:extLst>
          </p:cNvPr>
          <p:cNvSpPr txBox="1"/>
          <p:nvPr/>
        </p:nvSpPr>
        <p:spPr>
          <a:xfrm>
            <a:off x="6972162" y="3249741"/>
            <a:ext cx="1242422" cy="369332"/>
          </a:xfrm>
          <a:prstGeom prst="rect">
            <a:avLst/>
          </a:prstGeom>
          <a:noFill/>
        </p:spPr>
        <p:txBody>
          <a:bodyPr wrap="square" rtlCol="0">
            <a:spAutoFit/>
          </a:bodyPr>
          <a:lstStyle/>
          <a:p>
            <a:r>
              <a:rPr lang="en-US" sz="900" b="1" dirty="0"/>
              <a:t>Reda </a:t>
            </a:r>
            <a:r>
              <a:rPr lang="en-US" sz="900" b="1" dirty="0" err="1"/>
              <a:t>Bendraou</a:t>
            </a:r>
            <a:endParaRPr lang="en-US" sz="900" b="1" dirty="0"/>
          </a:p>
          <a:p>
            <a:r>
              <a:rPr lang="en-US" sz="900" dirty="0"/>
              <a:t>Publicity Co-Chair</a:t>
            </a:r>
          </a:p>
        </p:txBody>
      </p:sp>
      <p:sp>
        <p:nvSpPr>
          <p:cNvPr id="35" name="TextBox 34">
            <a:extLst>
              <a:ext uri="{FF2B5EF4-FFF2-40B4-BE49-F238E27FC236}">
                <a16:creationId xmlns:a16="http://schemas.microsoft.com/office/drawing/2014/main" id="{7B32383D-C84A-F44D-B4EB-A0F8BCF7B3D2}"/>
              </a:ext>
            </a:extLst>
          </p:cNvPr>
          <p:cNvSpPr txBox="1"/>
          <p:nvPr/>
        </p:nvSpPr>
        <p:spPr>
          <a:xfrm>
            <a:off x="6973236" y="3977033"/>
            <a:ext cx="1167627" cy="369332"/>
          </a:xfrm>
          <a:prstGeom prst="rect">
            <a:avLst/>
          </a:prstGeom>
          <a:noFill/>
        </p:spPr>
        <p:txBody>
          <a:bodyPr wrap="square" rtlCol="0">
            <a:spAutoFit/>
          </a:bodyPr>
          <a:lstStyle/>
          <a:p>
            <a:r>
              <a:rPr lang="en-US" sz="900" b="1" dirty="0"/>
              <a:t>John L. Singleton</a:t>
            </a:r>
          </a:p>
          <a:p>
            <a:r>
              <a:rPr lang="en-US" sz="900" dirty="0"/>
              <a:t>Publicity Co-Chair</a:t>
            </a:r>
          </a:p>
        </p:txBody>
      </p:sp>
      <p:pic>
        <p:nvPicPr>
          <p:cNvPr id="4098" name="Picture 2" descr="Michael Vierhauser">
            <a:extLst>
              <a:ext uri="{FF2B5EF4-FFF2-40B4-BE49-F238E27FC236}">
                <a16:creationId xmlns:a16="http://schemas.microsoft.com/office/drawing/2014/main" id="{3BE87AF0-3E45-B348-9F8B-456180914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684" y="1032319"/>
            <a:ext cx="545501" cy="5455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mid Bagheri">
            <a:extLst>
              <a:ext uri="{FF2B5EF4-FFF2-40B4-BE49-F238E27FC236}">
                <a16:creationId xmlns:a16="http://schemas.microsoft.com/office/drawing/2014/main" id="{544F6730-1522-A540-88B6-2E72AA2BF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00" y="3129688"/>
            <a:ext cx="577007" cy="5770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ang Kil Cha">
            <a:extLst>
              <a:ext uri="{FF2B5EF4-FFF2-40B4-BE49-F238E27FC236}">
                <a16:creationId xmlns:a16="http://schemas.microsoft.com/office/drawing/2014/main" id="{AD37F0D9-BCA9-0441-99AD-6D5ED4D4A7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480" y="1752307"/>
            <a:ext cx="580179" cy="58017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José Miguel Rojas">
            <a:extLst>
              <a:ext uri="{FF2B5EF4-FFF2-40B4-BE49-F238E27FC236}">
                <a16:creationId xmlns:a16="http://schemas.microsoft.com/office/drawing/2014/main" id="{1BBE9287-68F0-5C4F-8841-FD5A927C22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323" y="2438310"/>
            <a:ext cx="575970" cy="57597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arolyn Seaman">
            <a:extLst>
              <a:ext uri="{FF2B5EF4-FFF2-40B4-BE49-F238E27FC236}">
                <a16:creationId xmlns:a16="http://schemas.microsoft.com/office/drawing/2014/main" id="{C3DE9846-61F7-2046-829C-B444124250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480" y="3853061"/>
            <a:ext cx="562527" cy="56252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Jongmoon Baik">
            <a:extLst>
              <a:ext uri="{FF2B5EF4-FFF2-40B4-BE49-F238E27FC236}">
                <a16:creationId xmlns:a16="http://schemas.microsoft.com/office/drawing/2014/main" id="{100B7CEE-8D29-9E41-AFF1-2E1FDD2B89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5859" y="1003780"/>
            <a:ext cx="571457" cy="57145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Yunja Choi">
            <a:extLst>
              <a:ext uri="{FF2B5EF4-FFF2-40B4-BE49-F238E27FC236}">
                <a16:creationId xmlns:a16="http://schemas.microsoft.com/office/drawing/2014/main" id="{4AAFEC64-4335-5747-8800-7E40CEC2FA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401" y="1687650"/>
            <a:ext cx="592372" cy="592372"/>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hristian Kästner">
            <a:extLst>
              <a:ext uri="{FF2B5EF4-FFF2-40B4-BE49-F238E27FC236}">
                <a16:creationId xmlns:a16="http://schemas.microsoft.com/office/drawing/2014/main" id="{F62754A6-66D2-F940-A4A3-B096D9F65C3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147"/>
          <a:stretch/>
        </p:blipFill>
        <p:spPr bwMode="auto">
          <a:xfrm>
            <a:off x="3513165" y="2368701"/>
            <a:ext cx="577798" cy="665253"/>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Shane McIntosh">
            <a:extLst>
              <a:ext uri="{FF2B5EF4-FFF2-40B4-BE49-F238E27FC236}">
                <a16:creationId xmlns:a16="http://schemas.microsoft.com/office/drawing/2014/main" id="{A03DD5C9-832D-1746-89C9-D68D366C74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82896" y="3122965"/>
            <a:ext cx="635720" cy="63572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7FF3BF5-862D-E047-A66C-C1F4A5534E69}"/>
              </a:ext>
            </a:extLst>
          </p:cNvPr>
          <p:cNvSpPr txBox="1"/>
          <p:nvPr/>
        </p:nvSpPr>
        <p:spPr>
          <a:xfrm>
            <a:off x="4150524" y="3186909"/>
            <a:ext cx="1266508" cy="507831"/>
          </a:xfrm>
          <a:prstGeom prst="rect">
            <a:avLst/>
          </a:prstGeom>
          <a:noFill/>
        </p:spPr>
        <p:txBody>
          <a:bodyPr wrap="square" rtlCol="0">
            <a:spAutoFit/>
          </a:bodyPr>
          <a:lstStyle/>
          <a:p>
            <a:r>
              <a:rPr lang="en-US" sz="900" b="1" dirty="0"/>
              <a:t>Shane McIntosh</a:t>
            </a:r>
          </a:p>
          <a:p>
            <a:r>
              <a:rPr lang="en-US" sz="900" dirty="0"/>
              <a:t>Student Mentoring Workshop Co-Chair</a:t>
            </a:r>
          </a:p>
        </p:txBody>
      </p:sp>
      <p:pic>
        <p:nvPicPr>
          <p:cNvPr id="4116" name="Picture 20" descr="Sandeep Kuttal">
            <a:extLst>
              <a:ext uri="{FF2B5EF4-FFF2-40B4-BE49-F238E27FC236}">
                <a16:creationId xmlns:a16="http://schemas.microsoft.com/office/drawing/2014/main" id="{860C1E88-B334-284A-B588-70114D9787C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2121" y="3846416"/>
            <a:ext cx="626495" cy="62649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Kyungmin Bae">
            <a:extLst>
              <a:ext uri="{FF2B5EF4-FFF2-40B4-BE49-F238E27FC236}">
                <a16:creationId xmlns:a16="http://schemas.microsoft.com/office/drawing/2014/main" id="{9BD9F280-3DDA-9947-AF20-597CF9B8BA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02746" y="1001731"/>
            <a:ext cx="563027" cy="563027"/>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Eunjong Choi">
            <a:extLst>
              <a:ext uri="{FF2B5EF4-FFF2-40B4-BE49-F238E27FC236}">
                <a16:creationId xmlns:a16="http://schemas.microsoft.com/office/drawing/2014/main" id="{A05856D9-31B6-7B43-9A51-B0CC8380F33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94852" y="1715027"/>
            <a:ext cx="592087" cy="592087"/>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Miran Lee">
            <a:extLst>
              <a:ext uri="{FF2B5EF4-FFF2-40B4-BE49-F238E27FC236}">
                <a16:creationId xmlns:a16="http://schemas.microsoft.com/office/drawing/2014/main" id="{F04CA5BF-A96F-C84E-914C-5BAC2FB7A4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79712" y="2400281"/>
            <a:ext cx="622364" cy="622364"/>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Reda Bendraou">
            <a:extLst>
              <a:ext uri="{FF2B5EF4-FFF2-40B4-BE49-F238E27FC236}">
                <a16:creationId xmlns:a16="http://schemas.microsoft.com/office/drawing/2014/main" id="{CB25C54E-69A7-8C4D-BC10-88759254AB3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71636" y="3114042"/>
            <a:ext cx="640730" cy="64073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John L. Singleton">
            <a:extLst>
              <a:ext uri="{FF2B5EF4-FFF2-40B4-BE49-F238E27FC236}">
                <a16:creationId xmlns:a16="http://schemas.microsoft.com/office/drawing/2014/main" id="{6110054C-6AFF-314D-94D6-2601827BFA9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4880" y="3864647"/>
            <a:ext cx="622058" cy="622058"/>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192;p34">
            <a:extLst>
              <a:ext uri="{FF2B5EF4-FFF2-40B4-BE49-F238E27FC236}">
                <a16:creationId xmlns:a16="http://schemas.microsoft.com/office/drawing/2014/main" id="{53F4F255-F344-DF41-9100-BAB43B970BD4}"/>
              </a:ext>
            </a:extLst>
          </p:cNvPr>
          <p:cNvSpPr txBox="1">
            <a:spLocks/>
          </p:cNvSpPr>
          <p:nvPr/>
        </p:nvSpPr>
        <p:spPr>
          <a:xfrm>
            <a:off x="0" y="4646473"/>
            <a:ext cx="9144000" cy="4127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200"/>
              <a:buFont typeface="Gill Sans"/>
              <a:buNone/>
              <a:defRPr sz="3200" b="0" i="0" u="none" strike="noStrike" cap="none">
                <a:solidFill>
                  <a:srgbClr val="000000"/>
                </a:solidFill>
                <a:latin typeface="Gill Sans"/>
                <a:ea typeface="Gill Sans"/>
                <a:cs typeface="Gill Sans"/>
                <a:sym typeface="Gill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1"/>
              <a:t>ICSE 2020 Organizing Committee</a:t>
            </a:r>
            <a:endParaRPr lang="en-US" sz="1800" b="1" dirty="0"/>
          </a:p>
        </p:txBody>
      </p:sp>
    </p:spTree>
    <p:extLst>
      <p:ext uri="{BB962C8B-B14F-4D97-AF65-F5344CB8AC3E}">
        <p14:creationId xmlns:p14="http://schemas.microsoft.com/office/powerpoint/2010/main" val="3083283155"/>
      </p:ext>
    </p:extLst>
  </p:cSld>
  <p:clrMapOvr>
    <a:masterClrMapping/>
  </p:clrMapOvr>
  <p:transition spd="med" advClick="0" advTm="10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4" name="TextBox 3">
            <a:extLst>
              <a:ext uri="{FF2B5EF4-FFF2-40B4-BE49-F238E27FC236}">
                <a16:creationId xmlns:a16="http://schemas.microsoft.com/office/drawing/2014/main" id="{FB5244B6-70AC-EF4E-A49E-D80487DAC02C}"/>
              </a:ext>
            </a:extLst>
          </p:cNvPr>
          <p:cNvSpPr txBox="1"/>
          <p:nvPr/>
        </p:nvSpPr>
        <p:spPr>
          <a:xfrm>
            <a:off x="1361445" y="1061557"/>
            <a:ext cx="1675623" cy="369332"/>
          </a:xfrm>
          <a:prstGeom prst="rect">
            <a:avLst/>
          </a:prstGeom>
          <a:noFill/>
        </p:spPr>
        <p:txBody>
          <a:bodyPr wrap="square" rtlCol="0">
            <a:spAutoFit/>
          </a:bodyPr>
          <a:lstStyle/>
          <a:p>
            <a:r>
              <a:rPr lang="en-US" sz="900" b="1" dirty="0" err="1"/>
              <a:t>Kihong</a:t>
            </a:r>
            <a:r>
              <a:rPr lang="en-US" sz="900" b="1" dirty="0"/>
              <a:t> </a:t>
            </a:r>
            <a:r>
              <a:rPr lang="en-US" sz="900" b="1" dirty="0" err="1"/>
              <a:t>Heo</a:t>
            </a:r>
            <a:endParaRPr lang="en-US" sz="900" b="1" dirty="0"/>
          </a:p>
          <a:p>
            <a:r>
              <a:rPr lang="en-US" sz="900" dirty="0"/>
              <a:t>Regional Live! Team Leader</a:t>
            </a:r>
          </a:p>
        </p:txBody>
      </p:sp>
      <p:sp>
        <p:nvSpPr>
          <p:cNvPr id="12" name="TextBox 11">
            <a:extLst>
              <a:ext uri="{FF2B5EF4-FFF2-40B4-BE49-F238E27FC236}">
                <a16:creationId xmlns:a16="http://schemas.microsoft.com/office/drawing/2014/main" id="{54FCE37B-FDCA-FF4B-8751-FF80ED4644C7}"/>
              </a:ext>
            </a:extLst>
          </p:cNvPr>
          <p:cNvSpPr txBox="1"/>
          <p:nvPr/>
        </p:nvSpPr>
        <p:spPr>
          <a:xfrm>
            <a:off x="1352561" y="1752508"/>
            <a:ext cx="1683114" cy="369332"/>
          </a:xfrm>
          <a:prstGeom prst="rect">
            <a:avLst/>
          </a:prstGeom>
          <a:noFill/>
        </p:spPr>
        <p:txBody>
          <a:bodyPr wrap="square" rtlCol="0">
            <a:spAutoFit/>
          </a:bodyPr>
          <a:lstStyle/>
          <a:p>
            <a:r>
              <a:rPr lang="en-US" sz="900" b="1" dirty="0"/>
              <a:t>Sebastian </a:t>
            </a:r>
            <a:r>
              <a:rPr lang="en-US" sz="900" b="1" dirty="0" err="1"/>
              <a:t>Proksch</a:t>
            </a:r>
            <a:endParaRPr lang="en-US" sz="900" b="1" dirty="0"/>
          </a:p>
          <a:p>
            <a:r>
              <a:rPr lang="en-US" sz="900" dirty="0"/>
              <a:t>Regional Live! Team Leader</a:t>
            </a:r>
          </a:p>
        </p:txBody>
      </p:sp>
      <p:sp>
        <p:nvSpPr>
          <p:cNvPr id="13" name="TextBox 12">
            <a:extLst>
              <a:ext uri="{FF2B5EF4-FFF2-40B4-BE49-F238E27FC236}">
                <a16:creationId xmlns:a16="http://schemas.microsoft.com/office/drawing/2014/main" id="{46F828E3-49EB-5944-8E16-BFEF8C76D7F4}"/>
              </a:ext>
            </a:extLst>
          </p:cNvPr>
          <p:cNvSpPr txBox="1"/>
          <p:nvPr/>
        </p:nvSpPr>
        <p:spPr>
          <a:xfrm>
            <a:off x="1324447" y="2452313"/>
            <a:ext cx="1631960" cy="369332"/>
          </a:xfrm>
          <a:prstGeom prst="rect">
            <a:avLst/>
          </a:prstGeom>
          <a:noFill/>
        </p:spPr>
        <p:txBody>
          <a:bodyPr wrap="square" rtlCol="0">
            <a:spAutoFit/>
          </a:bodyPr>
          <a:lstStyle/>
          <a:p>
            <a:r>
              <a:rPr lang="en-US" sz="900" b="1" dirty="0"/>
              <a:t>Iftekhar Ahmed</a:t>
            </a:r>
          </a:p>
          <a:p>
            <a:r>
              <a:rPr lang="en-US" sz="900" dirty="0"/>
              <a:t>Regional Live! Team Leader</a:t>
            </a:r>
          </a:p>
        </p:txBody>
      </p:sp>
      <p:sp>
        <p:nvSpPr>
          <p:cNvPr id="14" name="TextBox 13">
            <a:extLst>
              <a:ext uri="{FF2B5EF4-FFF2-40B4-BE49-F238E27FC236}">
                <a16:creationId xmlns:a16="http://schemas.microsoft.com/office/drawing/2014/main" id="{E58BFC61-DEBF-6747-BA74-9B27D33EC508}"/>
              </a:ext>
            </a:extLst>
          </p:cNvPr>
          <p:cNvSpPr txBox="1"/>
          <p:nvPr/>
        </p:nvSpPr>
        <p:spPr>
          <a:xfrm>
            <a:off x="1324447" y="3180512"/>
            <a:ext cx="1631960" cy="369332"/>
          </a:xfrm>
          <a:prstGeom prst="rect">
            <a:avLst/>
          </a:prstGeom>
          <a:noFill/>
        </p:spPr>
        <p:txBody>
          <a:bodyPr wrap="square" rtlCol="0">
            <a:spAutoFit/>
          </a:bodyPr>
          <a:lstStyle/>
          <a:p>
            <a:r>
              <a:rPr lang="en-US" sz="900" b="1" dirty="0"/>
              <a:t>Oscar </a:t>
            </a:r>
            <a:r>
              <a:rPr lang="en-US" sz="900" b="1" dirty="0" err="1"/>
              <a:t>Dieste</a:t>
            </a:r>
            <a:endParaRPr lang="en-US" sz="900" b="1" dirty="0"/>
          </a:p>
          <a:p>
            <a:r>
              <a:rPr lang="en-US" sz="900" dirty="0"/>
              <a:t>Regional Live! Team Leader</a:t>
            </a:r>
          </a:p>
        </p:txBody>
      </p:sp>
      <p:sp>
        <p:nvSpPr>
          <p:cNvPr id="15" name="TextBox 14">
            <a:extLst>
              <a:ext uri="{FF2B5EF4-FFF2-40B4-BE49-F238E27FC236}">
                <a16:creationId xmlns:a16="http://schemas.microsoft.com/office/drawing/2014/main" id="{1A5B2392-4277-FD48-8774-C383ED80BF07}"/>
              </a:ext>
            </a:extLst>
          </p:cNvPr>
          <p:cNvSpPr txBox="1"/>
          <p:nvPr/>
        </p:nvSpPr>
        <p:spPr>
          <a:xfrm>
            <a:off x="1308872" y="3877241"/>
            <a:ext cx="1728542" cy="369332"/>
          </a:xfrm>
          <a:prstGeom prst="rect">
            <a:avLst/>
          </a:prstGeom>
          <a:noFill/>
        </p:spPr>
        <p:txBody>
          <a:bodyPr wrap="square" rtlCol="0">
            <a:spAutoFit/>
          </a:bodyPr>
          <a:lstStyle/>
          <a:p>
            <a:r>
              <a:rPr lang="en-US" sz="900" b="1" dirty="0"/>
              <a:t>Xin Peng</a:t>
            </a:r>
          </a:p>
          <a:p>
            <a:r>
              <a:rPr lang="en-US" sz="900" dirty="0"/>
              <a:t>Regional Live! Team Leader</a:t>
            </a:r>
          </a:p>
        </p:txBody>
      </p:sp>
      <p:sp>
        <p:nvSpPr>
          <p:cNvPr id="21" name="TextBox 20">
            <a:extLst>
              <a:ext uri="{FF2B5EF4-FFF2-40B4-BE49-F238E27FC236}">
                <a16:creationId xmlns:a16="http://schemas.microsoft.com/office/drawing/2014/main" id="{55E45E57-D61F-9E4B-8BB3-D28C338054D0}"/>
              </a:ext>
            </a:extLst>
          </p:cNvPr>
          <p:cNvSpPr txBox="1"/>
          <p:nvPr/>
        </p:nvSpPr>
        <p:spPr>
          <a:xfrm>
            <a:off x="4143993" y="1079507"/>
            <a:ext cx="1214572" cy="369332"/>
          </a:xfrm>
          <a:prstGeom prst="rect">
            <a:avLst/>
          </a:prstGeom>
          <a:noFill/>
        </p:spPr>
        <p:txBody>
          <a:bodyPr wrap="square" rtlCol="0">
            <a:spAutoFit/>
          </a:bodyPr>
          <a:lstStyle/>
          <a:p>
            <a:r>
              <a:rPr lang="en-US" sz="900" b="1" dirty="0"/>
              <a:t>David Shepherd</a:t>
            </a:r>
          </a:p>
          <a:p>
            <a:r>
              <a:rPr lang="en-US" sz="900" dirty="0"/>
              <a:t>Social Events</a:t>
            </a:r>
          </a:p>
        </p:txBody>
      </p:sp>
      <p:sp>
        <p:nvSpPr>
          <p:cNvPr id="23" name="TextBox 22">
            <a:extLst>
              <a:ext uri="{FF2B5EF4-FFF2-40B4-BE49-F238E27FC236}">
                <a16:creationId xmlns:a16="http://schemas.microsoft.com/office/drawing/2014/main" id="{23AFEF56-96FB-834F-A676-D3F00D80870E}"/>
              </a:ext>
            </a:extLst>
          </p:cNvPr>
          <p:cNvSpPr txBox="1"/>
          <p:nvPr/>
        </p:nvSpPr>
        <p:spPr>
          <a:xfrm>
            <a:off x="4143993" y="2386041"/>
            <a:ext cx="1236216" cy="369332"/>
          </a:xfrm>
          <a:prstGeom prst="rect">
            <a:avLst/>
          </a:prstGeom>
          <a:noFill/>
        </p:spPr>
        <p:txBody>
          <a:bodyPr wrap="square" rtlCol="0">
            <a:spAutoFit/>
          </a:bodyPr>
          <a:lstStyle/>
          <a:p>
            <a:r>
              <a:rPr lang="en-US" sz="900" b="1" dirty="0"/>
              <a:t>Paris </a:t>
            </a:r>
            <a:r>
              <a:rPr lang="en-US" sz="900" b="1" dirty="0" err="1"/>
              <a:t>Avgeriou</a:t>
            </a:r>
            <a:endParaRPr lang="en-US" sz="900" b="1" dirty="0"/>
          </a:p>
          <a:p>
            <a:r>
              <a:rPr lang="en-US" sz="900" dirty="0"/>
              <a:t>Social Events</a:t>
            </a:r>
          </a:p>
        </p:txBody>
      </p:sp>
      <p:sp>
        <p:nvSpPr>
          <p:cNvPr id="25" name="TextBox 24">
            <a:extLst>
              <a:ext uri="{FF2B5EF4-FFF2-40B4-BE49-F238E27FC236}">
                <a16:creationId xmlns:a16="http://schemas.microsoft.com/office/drawing/2014/main" id="{19D335E1-A2E6-9240-8E1E-B8570393EB0D}"/>
              </a:ext>
            </a:extLst>
          </p:cNvPr>
          <p:cNvSpPr txBox="1"/>
          <p:nvPr/>
        </p:nvSpPr>
        <p:spPr>
          <a:xfrm>
            <a:off x="4143993" y="3843852"/>
            <a:ext cx="1473036" cy="369332"/>
          </a:xfrm>
          <a:prstGeom prst="rect">
            <a:avLst/>
          </a:prstGeom>
          <a:noFill/>
        </p:spPr>
        <p:txBody>
          <a:bodyPr wrap="square" rtlCol="0">
            <a:spAutoFit/>
          </a:bodyPr>
          <a:lstStyle/>
          <a:p>
            <a:r>
              <a:rPr lang="en-US" sz="900" b="1" dirty="0" err="1"/>
              <a:t>Jeehoon</a:t>
            </a:r>
            <a:r>
              <a:rPr lang="en-US" sz="900" b="1" dirty="0"/>
              <a:t> Kang</a:t>
            </a:r>
          </a:p>
          <a:p>
            <a:r>
              <a:rPr lang="en-US" sz="900" dirty="0"/>
              <a:t>Virtualization Technology</a:t>
            </a:r>
          </a:p>
        </p:txBody>
      </p:sp>
      <p:sp>
        <p:nvSpPr>
          <p:cNvPr id="31" name="TextBox 30">
            <a:extLst>
              <a:ext uri="{FF2B5EF4-FFF2-40B4-BE49-F238E27FC236}">
                <a16:creationId xmlns:a16="http://schemas.microsoft.com/office/drawing/2014/main" id="{6BD07235-0B40-424C-AD96-E90CF968FCFA}"/>
              </a:ext>
            </a:extLst>
          </p:cNvPr>
          <p:cNvSpPr txBox="1"/>
          <p:nvPr/>
        </p:nvSpPr>
        <p:spPr>
          <a:xfrm>
            <a:off x="7077383" y="1044809"/>
            <a:ext cx="1420006" cy="369332"/>
          </a:xfrm>
          <a:prstGeom prst="rect">
            <a:avLst/>
          </a:prstGeom>
          <a:noFill/>
        </p:spPr>
        <p:txBody>
          <a:bodyPr wrap="square" rtlCol="0">
            <a:spAutoFit/>
          </a:bodyPr>
          <a:lstStyle/>
          <a:p>
            <a:r>
              <a:rPr lang="en-US" sz="900" b="1" dirty="0" err="1"/>
              <a:t>Otavio</a:t>
            </a:r>
            <a:r>
              <a:rPr lang="en-US" sz="900" b="1" dirty="0"/>
              <a:t> </a:t>
            </a:r>
            <a:r>
              <a:rPr lang="en-US" sz="900" b="1" dirty="0" err="1"/>
              <a:t>Lemos</a:t>
            </a:r>
            <a:endParaRPr lang="en-US" sz="900" b="1" dirty="0"/>
          </a:p>
          <a:p>
            <a:r>
              <a:rPr lang="en-US" sz="900" dirty="0" err="1"/>
              <a:t>Youtube</a:t>
            </a:r>
            <a:r>
              <a:rPr lang="en-US" sz="900" dirty="0"/>
              <a:t> Team Leader</a:t>
            </a:r>
          </a:p>
        </p:txBody>
      </p:sp>
      <p:sp>
        <p:nvSpPr>
          <p:cNvPr id="32" name="TextBox 31">
            <a:extLst>
              <a:ext uri="{FF2B5EF4-FFF2-40B4-BE49-F238E27FC236}">
                <a16:creationId xmlns:a16="http://schemas.microsoft.com/office/drawing/2014/main" id="{3593D743-53E6-D047-A4E1-2DF614A67C9D}"/>
              </a:ext>
            </a:extLst>
          </p:cNvPr>
          <p:cNvSpPr txBox="1"/>
          <p:nvPr/>
        </p:nvSpPr>
        <p:spPr>
          <a:xfrm>
            <a:off x="7057023" y="1790044"/>
            <a:ext cx="1460726" cy="369332"/>
          </a:xfrm>
          <a:prstGeom prst="rect">
            <a:avLst/>
          </a:prstGeom>
          <a:noFill/>
        </p:spPr>
        <p:txBody>
          <a:bodyPr wrap="square" rtlCol="0">
            <a:spAutoFit/>
          </a:bodyPr>
          <a:lstStyle/>
          <a:p>
            <a:r>
              <a:rPr lang="en-US" sz="900" b="1" dirty="0" err="1"/>
              <a:t>Donghwan</a:t>
            </a:r>
            <a:r>
              <a:rPr lang="en-US" sz="900" b="1" dirty="0"/>
              <a:t> Shin</a:t>
            </a:r>
          </a:p>
          <a:p>
            <a:r>
              <a:rPr lang="en-US" sz="900" dirty="0" err="1"/>
              <a:t>Youtube</a:t>
            </a:r>
            <a:r>
              <a:rPr lang="en-US" sz="900" dirty="0"/>
              <a:t> Team Leader</a:t>
            </a:r>
          </a:p>
        </p:txBody>
      </p:sp>
      <p:sp>
        <p:nvSpPr>
          <p:cNvPr id="41" name="TextBox 40">
            <a:extLst>
              <a:ext uri="{FF2B5EF4-FFF2-40B4-BE49-F238E27FC236}">
                <a16:creationId xmlns:a16="http://schemas.microsoft.com/office/drawing/2014/main" id="{57FF3BF5-862D-E047-A66C-C1F4A5534E69}"/>
              </a:ext>
            </a:extLst>
          </p:cNvPr>
          <p:cNvSpPr txBox="1"/>
          <p:nvPr/>
        </p:nvSpPr>
        <p:spPr>
          <a:xfrm>
            <a:off x="4152911" y="3097278"/>
            <a:ext cx="1581683" cy="507831"/>
          </a:xfrm>
          <a:prstGeom prst="rect">
            <a:avLst/>
          </a:prstGeom>
          <a:noFill/>
        </p:spPr>
        <p:txBody>
          <a:bodyPr wrap="square" rtlCol="0">
            <a:spAutoFit/>
          </a:bodyPr>
          <a:lstStyle/>
          <a:p>
            <a:r>
              <a:rPr lang="en-US" sz="900" b="1" dirty="0"/>
              <a:t>Jonathan Bell </a:t>
            </a:r>
            <a:r>
              <a:rPr lang="en-US" sz="900" dirty="0"/>
              <a:t>Virtualization Technology</a:t>
            </a:r>
          </a:p>
          <a:p>
            <a:endParaRPr lang="en-US" sz="900" dirty="0"/>
          </a:p>
        </p:txBody>
      </p:sp>
      <p:pic>
        <p:nvPicPr>
          <p:cNvPr id="6146" name="Picture 2" descr="Kihong Heo">
            <a:extLst>
              <a:ext uri="{FF2B5EF4-FFF2-40B4-BE49-F238E27FC236}">
                <a16:creationId xmlns:a16="http://schemas.microsoft.com/office/drawing/2014/main" id="{BA6C2A10-97F1-084D-9D8F-043A47E94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54" y="979516"/>
            <a:ext cx="549738" cy="5497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bastian Proksch">
            <a:extLst>
              <a:ext uri="{FF2B5EF4-FFF2-40B4-BE49-F238E27FC236}">
                <a16:creationId xmlns:a16="http://schemas.microsoft.com/office/drawing/2014/main" id="{A0A914B4-20EC-9F42-AD35-C7B3FAA99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99" y="1696508"/>
            <a:ext cx="544873" cy="54487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ftekhar Ahmed">
            <a:extLst>
              <a:ext uri="{FF2B5EF4-FFF2-40B4-BE49-F238E27FC236}">
                <a16:creationId xmlns:a16="http://schemas.microsoft.com/office/drawing/2014/main" id="{4DDB4934-7F77-CB44-BC0D-F6C32CA913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57" y="2381554"/>
            <a:ext cx="550715" cy="55071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Oscar Dieste">
            <a:extLst>
              <a:ext uri="{FF2B5EF4-FFF2-40B4-BE49-F238E27FC236}">
                <a16:creationId xmlns:a16="http://schemas.microsoft.com/office/drawing/2014/main" id="{4BEF458D-5EB4-2C43-9623-06D7A53CD2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157" y="3101388"/>
            <a:ext cx="550715" cy="55071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Xin Peng">
            <a:extLst>
              <a:ext uri="{FF2B5EF4-FFF2-40B4-BE49-F238E27FC236}">
                <a16:creationId xmlns:a16="http://schemas.microsoft.com/office/drawing/2014/main" id="{D8A60D22-2316-0F4B-B47A-956F3EB77B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655" y="3801015"/>
            <a:ext cx="548340" cy="54834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1045E7A-8E0A-B14D-91C9-680014F7A714}"/>
              </a:ext>
            </a:extLst>
          </p:cNvPr>
          <p:cNvSpPr txBox="1"/>
          <p:nvPr/>
        </p:nvSpPr>
        <p:spPr>
          <a:xfrm>
            <a:off x="4152911" y="1733051"/>
            <a:ext cx="1158069" cy="369332"/>
          </a:xfrm>
          <a:prstGeom prst="rect">
            <a:avLst/>
          </a:prstGeom>
          <a:noFill/>
        </p:spPr>
        <p:txBody>
          <a:bodyPr wrap="square" rtlCol="0">
            <a:spAutoFit/>
          </a:bodyPr>
          <a:lstStyle/>
          <a:p>
            <a:r>
              <a:rPr lang="en-US" sz="900" b="1" dirty="0" err="1"/>
              <a:t>Kihong</a:t>
            </a:r>
            <a:r>
              <a:rPr lang="en-US" sz="900" b="1" dirty="0"/>
              <a:t> </a:t>
            </a:r>
            <a:r>
              <a:rPr lang="en-US" sz="900" b="1" dirty="0" err="1"/>
              <a:t>Heo</a:t>
            </a:r>
            <a:endParaRPr lang="en-US" sz="900" b="1" dirty="0"/>
          </a:p>
          <a:p>
            <a:r>
              <a:rPr lang="en-US" sz="900" dirty="0"/>
              <a:t>Social Events</a:t>
            </a:r>
          </a:p>
        </p:txBody>
      </p:sp>
      <p:pic>
        <p:nvPicPr>
          <p:cNvPr id="38" name="Picture 2" descr="Kihong Heo">
            <a:extLst>
              <a:ext uri="{FF2B5EF4-FFF2-40B4-BE49-F238E27FC236}">
                <a16:creationId xmlns:a16="http://schemas.microsoft.com/office/drawing/2014/main" id="{8729F197-40FC-514E-A8A3-39EA25F7A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56" y="1667406"/>
            <a:ext cx="535505" cy="53550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Jeehoon Kang">
            <a:extLst>
              <a:ext uri="{FF2B5EF4-FFF2-40B4-BE49-F238E27FC236}">
                <a16:creationId xmlns:a16="http://schemas.microsoft.com/office/drawing/2014/main" id="{26FBD07B-BC00-294F-AB21-D69CC964D0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439" y="3751552"/>
            <a:ext cx="598199" cy="598199"/>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Jonathan Bell">
            <a:extLst>
              <a:ext uri="{FF2B5EF4-FFF2-40B4-BE49-F238E27FC236}">
                <a16:creationId xmlns:a16="http://schemas.microsoft.com/office/drawing/2014/main" id="{160D08D3-4932-5548-85A0-5246A71F66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4843" y="2997627"/>
            <a:ext cx="604952" cy="604952"/>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David C. Shepherd">
            <a:extLst>
              <a:ext uri="{FF2B5EF4-FFF2-40B4-BE49-F238E27FC236}">
                <a16:creationId xmlns:a16="http://schemas.microsoft.com/office/drawing/2014/main" id="{3E631F98-778C-6348-9919-863AEF82F7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8046" y="979516"/>
            <a:ext cx="578726" cy="578726"/>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Paris Avgeriou">
            <a:extLst>
              <a:ext uri="{FF2B5EF4-FFF2-40B4-BE49-F238E27FC236}">
                <a16:creationId xmlns:a16="http://schemas.microsoft.com/office/drawing/2014/main" id="{202093FE-6456-064E-A515-1031E76D29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7910" y="2306325"/>
            <a:ext cx="569728" cy="569728"/>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Otavio Lemos">
            <a:extLst>
              <a:ext uri="{FF2B5EF4-FFF2-40B4-BE49-F238E27FC236}">
                <a16:creationId xmlns:a16="http://schemas.microsoft.com/office/drawing/2014/main" id="{C194863C-CA56-244D-BF11-E5DB5CCA36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5593" y="982454"/>
            <a:ext cx="566737" cy="566737"/>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Donghwan Shin">
            <a:extLst>
              <a:ext uri="{FF2B5EF4-FFF2-40B4-BE49-F238E27FC236}">
                <a16:creationId xmlns:a16="http://schemas.microsoft.com/office/drawing/2014/main" id="{034141D3-A242-024C-8591-E994B86FF4F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1595" y="1730578"/>
            <a:ext cx="590735" cy="5907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Crista Lopes">
            <a:extLst>
              <a:ext uri="{FF2B5EF4-FFF2-40B4-BE49-F238E27FC236}">
                <a16:creationId xmlns:a16="http://schemas.microsoft.com/office/drawing/2014/main" id="{EEFF8A45-DA42-FB46-A234-7D00D8E80CA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859" r="30958"/>
          <a:stretch/>
        </p:blipFill>
        <p:spPr bwMode="auto">
          <a:xfrm>
            <a:off x="6421595" y="3159569"/>
            <a:ext cx="1081479" cy="11594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88E5555-FAF5-7D4D-99A3-C75E61A0749C}"/>
              </a:ext>
            </a:extLst>
          </p:cNvPr>
          <p:cNvSpPr txBox="1"/>
          <p:nvPr/>
        </p:nvSpPr>
        <p:spPr>
          <a:xfrm>
            <a:off x="7551596" y="3523857"/>
            <a:ext cx="1385498" cy="430887"/>
          </a:xfrm>
          <a:prstGeom prst="rect">
            <a:avLst/>
          </a:prstGeom>
          <a:noFill/>
        </p:spPr>
        <p:txBody>
          <a:bodyPr wrap="square" rtlCol="0">
            <a:spAutoFit/>
          </a:bodyPr>
          <a:lstStyle/>
          <a:p>
            <a:r>
              <a:rPr lang="en-US" sz="1100" b="1" dirty="0"/>
              <a:t>Crista Lopes</a:t>
            </a:r>
          </a:p>
          <a:p>
            <a:r>
              <a:rPr lang="en-US" sz="1100" dirty="0"/>
              <a:t>Virtualization Chair</a:t>
            </a:r>
          </a:p>
        </p:txBody>
      </p:sp>
      <p:sp>
        <p:nvSpPr>
          <p:cNvPr id="29" name="Google Shape;192;p34">
            <a:extLst>
              <a:ext uri="{FF2B5EF4-FFF2-40B4-BE49-F238E27FC236}">
                <a16:creationId xmlns:a16="http://schemas.microsoft.com/office/drawing/2014/main" id="{4D34D900-90D5-2941-AF31-27155BD39C94}"/>
              </a:ext>
            </a:extLst>
          </p:cNvPr>
          <p:cNvSpPr txBox="1">
            <a:spLocks/>
          </p:cNvSpPr>
          <p:nvPr/>
        </p:nvSpPr>
        <p:spPr>
          <a:xfrm>
            <a:off x="0" y="4646473"/>
            <a:ext cx="9144000" cy="412750"/>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200"/>
              <a:buFont typeface="Gill Sans"/>
              <a:buNone/>
              <a:defRPr sz="3200" b="0" i="0" u="none" strike="noStrike" cap="none">
                <a:solidFill>
                  <a:srgbClr val="000000"/>
                </a:solidFill>
                <a:latin typeface="Gill Sans"/>
                <a:ea typeface="Gill Sans"/>
                <a:cs typeface="Gill Sans"/>
                <a:sym typeface="Gill Sans"/>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b="1" dirty="0"/>
              <a:t>ICSE 2020 Virtualization Team</a:t>
            </a:r>
          </a:p>
        </p:txBody>
      </p:sp>
    </p:spTree>
    <p:extLst>
      <p:ext uri="{BB962C8B-B14F-4D97-AF65-F5344CB8AC3E}">
        <p14:creationId xmlns:p14="http://schemas.microsoft.com/office/powerpoint/2010/main" val="3624675343"/>
      </p:ext>
    </p:extLst>
  </p:cSld>
  <p:clrMapOvr>
    <a:masterClrMapping/>
  </p:clrMapOvr>
  <p:transition spd="med" advClick="0" advTm="10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1085-4534-044E-A012-C0F67DCD2916}"/>
              </a:ext>
            </a:extLst>
          </p:cNvPr>
          <p:cNvSpPr>
            <a:spLocks noGrp="1"/>
          </p:cNvSpPr>
          <p:nvPr>
            <p:ph type="title"/>
          </p:nvPr>
        </p:nvSpPr>
        <p:spPr/>
        <p:txBody>
          <a:bodyPr/>
          <a:lstStyle/>
          <a:p>
            <a:r>
              <a:rPr lang="en-US" b="1" dirty="0"/>
              <a:t>Information</a:t>
            </a:r>
          </a:p>
        </p:txBody>
      </p:sp>
      <p:sp>
        <p:nvSpPr>
          <p:cNvPr id="3" name="Text Placeholder 2">
            <a:extLst>
              <a:ext uri="{FF2B5EF4-FFF2-40B4-BE49-F238E27FC236}">
                <a16:creationId xmlns:a16="http://schemas.microsoft.com/office/drawing/2014/main" id="{190805C6-F08A-A641-BD3B-B77FC00C6EBA}"/>
              </a:ext>
            </a:extLst>
          </p:cNvPr>
          <p:cNvSpPr>
            <a:spLocks noGrp="1"/>
          </p:cNvSpPr>
          <p:nvPr>
            <p:ph sz="quarter" idx="13"/>
          </p:nvPr>
        </p:nvSpPr>
        <p:spPr/>
        <p:txBody>
          <a:bodyPr/>
          <a:lstStyle/>
          <a:p>
            <a:pPr marL="76200" indent="0">
              <a:buNone/>
            </a:pPr>
            <a:r>
              <a:rPr lang="en-US" dirty="0"/>
              <a:t>The ICSE website </a:t>
            </a:r>
            <a:r>
              <a:rPr lang="en-US" dirty="0">
                <a:hlinkClick r:id="rId2"/>
              </a:rPr>
              <a:t>https://conf.researchr.org/home/icse-2020</a:t>
            </a:r>
            <a:r>
              <a:rPr lang="en-US" dirty="0"/>
              <a:t> has links to the following helpful documents</a:t>
            </a:r>
          </a:p>
          <a:p>
            <a:pPr marL="76200" indent="0">
              <a:buNone/>
            </a:pPr>
            <a:endParaRPr lang="en-US" dirty="0"/>
          </a:p>
          <a:p>
            <a:r>
              <a:rPr lang="en-US" dirty="0"/>
              <a:t>A high-level “map” of the overall program schedule</a:t>
            </a:r>
          </a:p>
          <a:p>
            <a:r>
              <a:rPr lang="en-US" dirty="0"/>
              <a:t>The detailed program schedule</a:t>
            </a:r>
          </a:p>
          <a:p>
            <a:r>
              <a:rPr lang="en-US" dirty="0"/>
              <a:t>A video providing details on how to participate in ICSE 2020</a:t>
            </a:r>
          </a:p>
          <a:p>
            <a:r>
              <a:rPr lang="en-US" dirty="0"/>
              <a:t>Access to ICSE 2020’s Twitter feed and Facebook page</a:t>
            </a:r>
          </a:p>
          <a:p>
            <a:r>
              <a:rPr lang="en-US" dirty="0"/>
              <a:t>Detailed information about presentations and papers (under “Tracks”)</a:t>
            </a:r>
          </a:p>
        </p:txBody>
      </p:sp>
    </p:spTree>
    <p:extLst>
      <p:ext uri="{BB962C8B-B14F-4D97-AF65-F5344CB8AC3E}">
        <p14:creationId xmlns:p14="http://schemas.microsoft.com/office/powerpoint/2010/main" val="4246962570"/>
      </p:ext>
    </p:extLst>
  </p:cSld>
  <p:clrMapOvr>
    <a:masterClrMapping/>
  </p:clrMapOvr>
  <p:transition spd="med" advClick="0" advTm="10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8" name="Google Shape;192;p34"/>
          <p:cNvSpPr txBox="1">
            <a:spLocks noGrp="1"/>
          </p:cNvSpPr>
          <p:nvPr>
            <p:ph type="title" idx="4294967295"/>
          </p:nvPr>
        </p:nvSpPr>
        <p:spPr>
          <a:xfrm>
            <a:off x="0" y="896938"/>
            <a:ext cx="9144000" cy="623887"/>
          </a:xfrm>
          <a:prstGeom prst="rect">
            <a:avLst/>
          </a:prstGeom>
        </p:spPr>
        <p:txBody>
          <a:bodyPr spcFirstLastPara="1" wrap="square" lIns="68569" tIns="68569" rIns="68569" bIns="68569" anchor="t" anchorCtr="0">
            <a:noAutofit/>
          </a:bodyPr>
          <a:lstStyle/>
          <a:p>
            <a:r>
              <a:rPr lang="en" sz="2100" b="1" dirty="0"/>
              <a:t>This live-stream was brought to you by:</a:t>
            </a:r>
            <a:endParaRPr sz="2100" b="1" dirty="0"/>
          </a:p>
        </p:txBody>
      </p:sp>
      <p:sp>
        <p:nvSpPr>
          <p:cNvPr id="33" name="TextBox 3">
            <a:extLst>
              <a:ext uri="{FF2B5EF4-FFF2-40B4-BE49-F238E27FC236}">
                <a16:creationId xmlns:a16="http://schemas.microsoft.com/office/drawing/2014/main" id="{8E191B21-418C-3B42-A5D3-7BA9BE5095E0}"/>
              </a:ext>
            </a:extLst>
          </p:cNvPr>
          <p:cNvSpPr txBox="1"/>
          <p:nvPr/>
        </p:nvSpPr>
        <p:spPr>
          <a:xfrm>
            <a:off x="1070489" y="2878216"/>
            <a:ext cx="1544092" cy="461665"/>
          </a:xfrm>
          <a:prstGeom prst="rect">
            <a:avLst/>
          </a:prstGeom>
          <a:noFill/>
        </p:spPr>
        <p:txBody>
          <a:bodyPr wrap="square" rtlCol="0">
            <a:spAutoFit/>
          </a:bodyPr>
          <a:lstStyle/>
          <a:p>
            <a:r>
              <a:rPr lang="en-US" sz="1200" b="1" dirty="0"/>
              <a:t>Marc Oriol</a:t>
            </a:r>
          </a:p>
          <a:p>
            <a:r>
              <a:rPr lang="en-US" sz="1200" dirty="0" err="1"/>
              <a:t>Zoomer</a:t>
            </a:r>
            <a:endParaRPr lang="en-US" sz="1200" dirty="0"/>
          </a:p>
        </p:txBody>
      </p:sp>
      <p:sp>
        <p:nvSpPr>
          <p:cNvPr id="34" name="TextBox 11">
            <a:extLst>
              <a:ext uri="{FF2B5EF4-FFF2-40B4-BE49-F238E27FC236}">
                <a16:creationId xmlns:a16="http://schemas.microsoft.com/office/drawing/2014/main" id="{64B50F7B-19E6-1247-98A8-45A3F7B06D0E}"/>
              </a:ext>
            </a:extLst>
          </p:cNvPr>
          <p:cNvSpPr txBox="1"/>
          <p:nvPr/>
        </p:nvSpPr>
        <p:spPr>
          <a:xfrm>
            <a:off x="1070489" y="2208070"/>
            <a:ext cx="1564069" cy="461665"/>
          </a:xfrm>
          <a:prstGeom prst="rect">
            <a:avLst/>
          </a:prstGeom>
          <a:noFill/>
        </p:spPr>
        <p:txBody>
          <a:bodyPr wrap="square" rtlCol="0">
            <a:spAutoFit/>
          </a:bodyPr>
          <a:lstStyle/>
          <a:p>
            <a:r>
              <a:rPr lang="en-US" sz="1200" b="1" dirty="0"/>
              <a:t>Oscar Dieste</a:t>
            </a:r>
          </a:p>
          <a:p>
            <a:r>
              <a:rPr lang="en-US" sz="1200" dirty="0" err="1"/>
              <a:t>Zoomer</a:t>
            </a:r>
            <a:endParaRPr lang="en-US" sz="1200" dirty="0"/>
          </a:p>
        </p:txBody>
      </p:sp>
      <p:sp>
        <p:nvSpPr>
          <p:cNvPr id="35" name="TextBox 13">
            <a:extLst>
              <a:ext uri="{FF2B5EF4-FFF2-40B4-BE49-F238E27FC236}">
                <a16:creationId xmlns:a16="http://schemas.microsoft.com/office/drawing/2014/main" id="{D7B9BE1A-AA5D-7342-8DB4-3C74D9A068B1}"/>
              </a:ext>
            </a:extLst>
          </p:cNvPr>
          <p:cNvSpPr txBox="1"/>
          <p:nvPr/>
        </p:nvSpPr>
        <p:spPr>
          <a:xfrm>
            <a:off x="1072907" y="1454416"/>
            <a:ext cx="1487648" cy="461665"/>
          </a:xfrm>
          <a:prstGeom prst="rect">
            <a:avLst/>
          </a:prstGeom>
          <a:noFill/>
        </p:spPr>
        <p:txBody>
          <a:bodyPr wrap="square" rtlCol="0">
            <a:spAutoFit/>
          </a:bodyPr>
          <a:lstStyle/>
          <a:p>
            <a:r>
              <a:rPr lang="en-US" sz="1200" b="1" dirty="0"/>
              <a:t>Silvia </a:t>
            </a:r>
            <a:r>
              <a:rPr lang="en-US" sz="1200" b="1" dirty="0" err="1"/>
              <a:t>Abrahão</a:t>
            </a:r>
            <a:endParaRPr lang="en-US" sz="1200" b="1" dirty="0"/>
          </a:p>
          <a:p>
            <a:r>
              <a:rPr lang="en-US" sz="1200" dirty="0" err="1"/>
              <a:t>Zoomer</a:t>
            </a:r>
            <a:endParaRPr lang="en-US" sz="1200" dirty="0"/>
          </a:p>
        </p:txBody>
      </p:sp>
      <p:sp>
        <p:nvSpPr>
          <p:cNvPr id="36" name="TextBox 14">
            <a:extLst>
              <a:ext uri="{FF2B5EF4-FFF2-40B4-BE49-F238E27FC236}">
                <a16:creationId xmlns:a16="http://schemas.microsoft.com/office/drawing/2014/main" id="{D2A61E02-88A6-A843-B66C-8A175DEF5264}"/>
              </a:ext>
            </a:extLst>
          </p:cNvPr>
          <p:cNvSpPr txBox="1"/>
          <p:nvPr/>
        </p:nvSpPr>
        <p:spPr>
          <a:xfrm>
            <a:off x="1070489" y="3609661"/>
            <a:ext cx="1564858" cy="461665"/>
          </a:xfrm>
          <a:prstGeom prst="rect">
            <a:avLst/>
          </a:prstGeom>
          <a:noFill/>
        </p:spPr>
        <p:txBody>
          <a:bodyPr wrap="square" rtlCol="0">
            <a:spAutoFit/>
          </a:bodyPr>
          <a:lstStyle/>
          <a:p>
            <a:r>
              <a:rPr lang="en-US" sz="1200" b="1" dirty="0"/>
              <a:t>Pilar Rodríguez</a:t>
            </a:r>
          </a:p>
          <a:p>
            <a:r>
              <a:rPr lang="en-US" sz="1200" dirty="0" err="1"/>
              <a:t>Zoomer</a:t>
            </a:r>
            <a:endParaRPr lang="en-US" sz="1200" dirty="0"/>
          </a:p>
        </p:txBody>
      </p:sp>
      <p:sp>
        <p:nvSpPr>
          <p:cNvPr id="37" name="TextBox 20">
            <a:extLst>
              <a:ext uri="{FF2B5EF4-FFF2-40B4-BE49-F238E27FC236}">
                <a16:creationId xmlns:a16="http://schemas.microsoft.com/office/drawing/2014/main" id="{7D5ACFA2-7350-6740-A981-ECC7E516977C}"/>
              </a:ext>
            </a:extLst>
          </p:cNvPr>
          <p:cNvSpPr txBox="1"/>
          <p:nvPr/>
        </p:nvSpPr>
        <p:spPr>
          <a:xfrm>
            <a:off x="3986883" y="1432814"/>
            <a:ext cx="1619429" cy="461665"/>
          </a:xfrm>
          <a:prstGeom prst="rect">
            <a:avLst/>
          </a:prstGeom>
          <a:noFill/>
        </p:spPr>
        <p:txBody>
          <a:bodyPr wrap="square" rtlCol="0">
            <a:spAutoFit/>
          </a:bodyPr>
          <a:lstStyle/>
          <a:p>
            <a:r>
              <a:rPr lang="en-US" sz="1200" b="1" dirty="0"/>
              <a:t>Claudia Ayala</a:t>
            </a:r>
          </a:p>
          <a:p>
            <a:r>
              <a:rPr lang="en-US" sz="1200" dirty="0" err="1"/>
              <a:t>Zoomer</a:t>
            </a:r>
            <a:endParaRPr lang="en-US" sz="1200" dirty="0"/>
          </a:p>
        </p:txBody>
      </p:sp>
      <p:sp>
        <p:nvSpPr>
          <p:cNvPr id="38" name="TextBox 22">
            <a:extLst>
              <a:ext uri="{FF2B5EF4-FFF2-40B4-BE49-F238E27FC236}">
                <a16:creationId xmlns:a16="http://schemas.microsoft.com/office/drawing/2014/main" id="{543B8CD6-A894-574C-B0F2-C326EF8C9E16}"/>
              </a:ext>
            </a:extLst>
          </p:cNvPr>
          <p:cNvSpPr txBox="1"/>
          <p:nvPr/>
        </p:nvSpPr>
        <p:spPr>
          <a:xfrm>
            <a:off x="3986883" y="2137475"/>
            <a:ext cx="1648288" cy="461665"/>
          </a:xfrm>
          <a:prstGeom prst="rect">
            <a:avLst/>
          </a:prstGeom>
          <a:noFill/>
        </p:spPr>
        <p:txBody>
          <a:bodyPr wrap="square" rtlCol="0">
            <a:spAutoFit/>
          </a:bodyPr>
          <a:lstStyle/>
          <a:p>
            <a:r>
              <a:rPr lang="en-US" sz="1200" b="1" dirty="0"/>
              <a:t>Rodrigo Fonseca</a:t>
            </a:r>
          </a:p>
          <a:p>
            <a:r>
              <a:rPr lang="en-US" sz="1200" dirty="0" err="1"/>
              <a:t>Zoomer</a:t>
            </a:r>
            <a:endParaRPr lang="en-US" sz="1200" dirty="0"/>
          </a:p>
        </p:txBody>
      </p:sp>
      <p:sp>
        <p:nvSpPr>
          <p:cNvPr id="39" name="TextBox 24">
            <a:extLst>
              <a:ext uri="{FF2B5EF4-FFF2-40B4-BE49-F238E27FC236}">
                <a16:creationId xmlns:a16="http://schemas.microsoft.com/office/drawing/2014/main" id="{86BA7CA7-60C3-4747-B038-ECEFC6C9CEA9}"/>
              </a:ext>
            </a:extLst>
          </p:cNvPr>
          <p:cNvSpPr txBox="1"/>
          <p:nvPr/>
        </p:nvSpPr>
        <p:spPr>
          <a:xfrm>
            <a:off x="4018179" y="3589789"/>
            <a:ext cx="1556836" cy="461665"/>
          </a:xfrm>
          <a:prstGeom prst="rect">
            <a:avLst/>
          </a:prstGeom>
          <a:noFill/>
        </p:spPr>
        <p:txBody>
          <a:bodyPr wrap="square" rtlCol="0">
            <a:spAutoFit/>
          </a:bodyPr>
          <a:lstStyle/>
          <a:p>
            <a:r>
              <a:rPr lang="en-US" sz="1200" b="1" dirty="0"/>
              <a:t>Sergio Segura</a:t>
            </a:r>
          </a:p>
          <a:p>
            <a:r>
              <a:rPr lang="en-US" sz="1200" dirty="0" err="1"/>
              <a:t>Zoomer</a:t>
            </a:r>
            <a:endParaRPr lang="en-US" sz="1200" dirty="0"/>
          </a:p>
        </p:txBody>
      </p:sp>
      <p:sp>
        <p:nvSpPr>
          <p:cNvPr id="40" name="TextBox 30">
            <a:extLst>
              <a:ext uri="{FF2B5EF4-FFF2-40B4-BE49-F238E27FC236}">
                <a16:creationId xmlns:a16="http://schemas.microsoft.com/office/drawing/2014/main" id="{CF3E6EE1-5528-B14F-ABBB-48E069BD4FF1}"/>
              </a:ext>
            </a:extLst>
          </p:cNvPr>
          <p:cNvSpPr txBox="1"/>
          <p:nvPr/>
        </p:nvSpPr>
        <p:spPr>
          <a:xfrm>
            <a:off x="7004144" y="1432814"/>
            <a:ext cx="1619429" cy="461665"/>
          </a:xfrm>
          <a:prstGeom prst="rect">
            <a:avLst/>
          </a:prstGeom>
          <a:noFill/>
        </p:spPr>
        <p:txBody>
          <a:bodyPr wrap="square" rtlCol="0">
            <a:spAutoFit/>
          </a:bodyPr>
          <a:lstStyle/>
          <a:p>
            <a:r>
              <a:rPr lang="en-US" sz="1200" b="1" dirty="0" err="1"/>
              <a:t>Carolin</a:t>
            </a:r>
            <a:r>
              <a:rPr lang="en-US" sz="1200" b="1" dirty="0"/>
              <a:t> Brandt</a:t>
            </a:r>
          </a:p>
          <a:p>
            <a:r>
              <a:rPr lang="en-US" sz="1200" dirty="0"/>
              <a:t>OBS Streamer</a:t>
            </a:r>
          </a:p>
        </p:txBody>
      </p:sp>
      <p:sp>
        <p:nvSpPr>
          <p:cNvPr id="41" name="TextBox 31">
            <a:extLst>
              <a:ext uri="{FF2B5EF4-FFF2-40B4-BE49-F238E27FC236}">
                <a16:creationId xmlns:a16="http://schemas.microsoft.com/office/drawing/2014/main" id="{DA8A69CA-C483-E94D-9060-83C39D37207F}"/>
              </a:ext>
            </a:extLst>
          </p:cNvPr>
          <p:cNvSpPr txBox="1"/>
          <p:nvPr/>
        </p:nvSpPr>
        <p:spPr>
          <a:xfrm>
            <a:off x="7010015" y="2073692"/>
            <a:ext cx="1728015" cy="461665"/>
          </a:xfrm>
          <a:prstGeom prst="rect">
            <a:avLst/>
          </a:prstGeom>
          <a:noFill/>
        </p:spPr>
        <p:txBody>
          <a:bodyPr wrap="square" rtlCol="0">
            <a:spAutoFit/>
          </a:bodyPr>
          <a:lstStyle/>
          <a:p>
            <a:r>
              <a:rPr lang="en-US" sz="1200" b="1" dirty="0"/>
              <a:t>Mehdi </a:t>
            </a:r>
            <a:r>
              <a:rPr lang="en-US" sz="1200" b="1" dirty="0" err="1"/>
              <a:t>Keshani</a:t>
            </a:r>
            <a:endParaRPr lang="en-US" sz="1200" b="1" dirty="0"/>
          </a:p>
          <a:p>
            <a:r>
              <a:rPr lang="en-US" sz="1200" dirty="0"/>
              <a:t>OBS Streamer</a:t>
            </a:r>
          </a:p>
        </p:txBody>
      </p:sp>
      <p:sp>
        <p:nvSpPr>
          <p:cNvPr id="42" name="TextBox 40">
            <a:extLst>
              <a:ext uri="{FF2B5EF4-FFF2-40B4-BE49-F238E27FC236}">
                <a16:creationId xmlns:a16="http://schemas.microsoft.com/office/drawing/2014/main" id="{4CA266B1-F541-D84D-A808-3A49481CC172}"/>
              </a:ext>
            </a:extLst>
          </p:cNvPr>
          <p:cNvSpPr txBox="1"/>
          <p:nvPr/>
        </p:nvSpPr>
        <p:spPr>
          <a:xfrm>
            <a:off x="3986883" y="2849594"/>
            <a:ext cx="1556836" cy="461665"/>
          </a:xfrm>
          <a:prstGeom prst="rect">
            <a:avLst/>
          </a:prstGeom>
          <a:noFill/>
        </p:spPr>
        <p:txBody>
          <a:bodyPr wrap="square" rtlCol="0">
            <a:spAutoFit/>
          </a:bodyPr>
          <a:lstStyle/>
          <a:p>
            <a:r>
              <a:rPr lang="en-US" sz="1200" b="1" dirty="0"/>
              <a:t>Ignacio </a:t>
            </a:r>
            <a:r>
              <a:rPr lang="en-US" sz="1200" b="1" dirty="0" err="1"/>
              <a:t>Panach</a:t>
            </a:r>
            <a:endParaRPr lang="en-US" sz="1200" b="1" dirty="0"/>
          </a:p>
          <a:p>
            <a:r>
              <a:rPr lang="en-US" sz="1200" dirty="0" err="1"/>
              <a:t>Zoomer</a:t>
            </a:r>
            <a:endParaRPr lang="en-US" sz="1200" dirty="0"/>
          </a:p>
        </p:txBody>
      </p:sp>
      <p:pic>
        <p:nvPicPr>
          <p:cNvPr id="43" name="Picture 4" descr="Sebastian Proksch">
            <a:extLst>
              <a:ext uri="{FF2B5EF4-FFF2-40B4-BE49-F238E27FC236}">
                <a16:creationId xmlns:a16="http://schemas.microsoft.com/office/drawing/2014/main" id="{38FB9F4C-E4C4-DF41-9062-0D440CB48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766" y="4241308"/>
            <a:ext cx="524528" cy="52452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30">
            <a:extLst>
              <a:ext uri="{FF2B5EF4-FFF2-40B4-BE49-F238E27FC236}">
                <a16:creationId xmlns:a16="http://schemas.microsoft.com/office/drawing/2014/main" id="{F3091C94-0997-C84E-8CD2-67D6EA2089C9}"/>
              </a:ext>
            </a:extLst>
          </p:cNvPr>
          <p:cNvSpPr txBox="1"/>
          <p:nvPr/>
        </p:nvSpPr>
        <p:spPr>
          <a:xfrm>
            <a:off x="7004144" y="2791466"/>
            <a:ext cx="1619429" cy="461665"/>
          </a:xfrm>
          <a:prstGeom prst="rect">
            <a:avLst/>
          </a:prstGeom>
          <a:noFill/>
        </p:spPr>
        <p:txBody>
          <a:bodyPr wrap="square" rtlCol="0">
            <a:spAutoFit/>
          </a:bodyPr>
          <a:lstStyle/>
          <a:p>
            <a:r>
              <a:rPr lang="en-US" sz="1200" b="1" dirty="0"/>
              <a:t>Amir Mir</a:t>
            </a:r>
          </a:p>
          <a:p>
            <a:r>
              <a:rPr lang="en-US" sz="1200" dirty="0"/>
              <a:t>OBS Streamer</a:t>
            </a:r>
          </a:p>
        </p:txBody>
      </p:sp>
      <p:sp>
        <p:nvSpPr>
          <p:cNvPr id="45" name="TextBox 31">
            <a:extLst>
              <a:ext uri="{FF2B5EF4-FFF2-40B4-BE49-F238E27FC236}">
                <a16:creationId xmlns:a16="http://schemas.microsoft.com/office/drawing/2014/main" id="{91634762-3888-404E-9148-3EE6012BE803}"/>
              </a:ext>
            </a:extLst>
          </p:cNvPr>
          <p:cNvSpPr txBox="1"/>
          <p:nvPr/>
        </p:nvSpPr>
        <p:spPr>
          <a:xfrm>
            <a:off x="7004144" y="3550583"/>
            <a:ext cx="1728015" cy="461665"/>
          </a:xfrm>
          <a:prstGeom prst="rect">
            <a:avLst/>
          </a:prstGeom>
          <a:noFill/>
        </p:spPr>
        <p:txBody>
          <a:bodyPr wrap="square" rtlCol="0">
            <a:spAutoFit/>
          </a:bodyPr>
          <a:lstStyle/>
          <a:p>
            <a:r>
              <a:rPr lang="en-US" sz="1200" b="1" dirty="0" err="1"/>
              <a:t>Maliheh</a:t>
            </a:r>
            <a:r>
              <a:rPr lang="en-US" sz="1200" b="1" dirty="0"/>
              <a:t> Izadi</a:t>
            </a:r>
          </a:p>
          <a:p>
            <a:r>
              <a:rPr lang="en-US" sz="1200" dirty="0"/>
              <a:t>OBS Streamer</a:t>
            </a:r>
          </a:p>
        </p:txBody>
      </p:sp>
      <p:sp>
        <p:nvSpPr>
          <p:cNvPr id="46" name="TextBox 31">
            <a:extLst>
              <a:ext uri="{FF2B5EF4-FFF2-40B4-BE49-F238E27FC236}">
                <a16:creationId xmlns:a16="http://schemas.microsoft.com/office/drawing/2014/main" id="{DDAF1F21-629E-AA4C-BD44-754E2F08E0EB}"/>
              </a:ext>
            </a:extLst>
          </p:cNvPr>
          <p:cNvSpPr txBox="1"/>
          <p:nvPr/>
        </p:nvSpPr>
        <p:spPr>
          <a:xfrm>
            <a:off x="7004144" y="4241308"/>
            <a:ext cx="1728015" cy="461665"/>
          </a:xfrm>
          <a:prstGeom prst="rect">
            <a:avLst/>
          </a:prstGeom>
          <a:noFill/>
        </p:spPr>
        <p:txBody>
          <a:bodyPr wrap="square" rtlCol="0">
            <a:spAutoFit/>
          </a:bodyPr>
          <a:lstStyle/>
          <a:p>
            <a:r>
              <a:rPr lang="en-US" sz="1200" b="1" dirty="0"/>
              <a:t>Sebastian </a:t>
            </a:r>
            <a:r>
              <a:rPr lang="en-US" sz="1200" b="1" dirty="0" err="1"/>
              <a:t>Proksch</a:t>
            </a:r>
            <a:endParaRPr lang="en-US" sz="1200" b="1" dirty="0"/>
          </a:p>
          <a:p>
            <a:r>
              <a:rPr lang="en-US" sz="1200" dirty="0"/>
              <a:t>OBS Streamer</a:t>
            </a:r>
          </a:p>
        </p:txBody>
      </p:sp>
      <p:pic>
        <p:nvPicPr>
          <p:cNvPr id="47" name="Grafik 40" descr="Ein Bild, das Person, Kleidung, drinnen, Halstuch enthält.&#10;&#10;Automatisch generierte Beschreibung">
            <a:extLst>
              <a:ext uri="{FF2B5EF4-FFF2-40B4-BE49-F238E27FC236}">
                <a16:creationId xmlns:a16="http://schemas.microsoft.com/office/drawing/2014/main" id="{565709BB-8399-CD48-A1AC-B0FF94B46605}"/>
              </a:ext>
            </a:extLst>
          </p:cNvPr>
          <p:cNvPicPr>
            <a:picLocks noChangeAspect="1"/>
          </p:cNvPicPr>
          <p:nvPr/>
        </p:nvPicPr>
        <p:blipFill>
          <a:blip r:embed="rId4"/>
          <a:stretch>
            <a:fillRect/>
          </a:stretch>
        </p:blipFill>
        <p:spPr>
          <a:xfrm>
            <a:off x="6416766" y="3507313"/>
            <a:ext cx="524528" cy="524528"/>
          </a:xfrm>
          <a:prstGeom prst="rect">
            <a:avLst/>
          </a:prstGeom>
        </p:spPr>
      </p:pic>
      <p:pic>
        <p:nvPicPr>
          <p:cNvPr id="48" name="Grafik 42" descr="Ein Bild, das draußen, Person, Mann, Gras enthält.&#10;&#10;Automatisch generierte Beschreibung">
            <a:extLst>
              <a:ext uri="{FF2B5EF4-FFF2-40B4-BE49-F238E27FC236}">
                <a16:creationId xmlns:a16="http://schemas.microsoft.com/office/drawing/2014/main" id="{89C77A33-098A-4444-AFAF-CC9C2B00010B}"/>
              </a:ext>
            </a:extLst>
          </p:cNvPr>
          <p:cNvPicPr>
            <a:picLocks noChangeAspect="1"/>
          </p:cNvPicPr>
          <p:nvPr/>
        </p:nvPicPr>
        <p:blipFill>
          <a:blip r:embed="rId5"/>
          <a:stretch>
            <a:fillRect/>
          </a:stretch>
        </p:blipFill>
        <p:spPr>
          <a:xfrm>
            <a:off x="6416766" y="2773096"/>
            <a:ext cx="524528" cy="524528"/>
          </a:xfrm>
          <a:prstGeom prst="rect">
            <a:avLst/>
          </a:prstGeom>
        </p:spPr>
      </p:pic>
      <p:pic>
        <p:nvPicPr>
          <p:cNvPr id="49" name="Grafik 44" descr="Ein Bild, das Person, Schlips, Mann, Hemd enthält.&#10;&#10;Automatisch generierte Beschreibung">
            <a:extLst>
              <a:ext uri="{FF2B5EF4-FFF2-40B4-BE49-F238E27FC236}">
                <a16:creationId xmlns:a16="http://schemas.microsoft.com/office/drawing/2014/main" id="{8FA3440B-D3CC-3947-9676-166F9C1C554A}"/>
              </a:ext>
            </a:extLst>
          </p:cNvPr>
          <p:cNvPicPr>
            <a:picLocks noChangeAspect="1"/>
          </p:cNvPicPr>
          <p:nvPr/>
        </p:nvPicPr>
        <p:blipFill>
          <a:blip r:embed="rId6"/>
          <a:stretch>
            <a:fillRect/>
          </a:stretch>
        </p:blipFill>
        <p:spPr>
          <a:xfrm>
            <a:off x="6417374" y="2073692"/>
            <a:ext cx="523920" cy="523920"/>
          </a:xfrm>
          <a:prstGeom prst="rect">
            <a:avLst/>
          </a:prstGeom>
        </p:spPr>
      </p:pic>
      <p:pic>
        <p:nvPicPr>
          <p:cNvPr id="50" name="Grafik 48" descr="Ein Bild, das Person, Frau, Kleidung, tragen enthält.&#10;&#10;Automatisch generierte Beschreibung">
            <a:extLst>
              <a:ext uri="{FF2B5EF4-FFF2-40B4-BE49-F238E27FC236}">
                <a16:creationId xmlns:a16="http://schemas.microsoft.com/office/drawing/2014/main" id="{807EB4FA-9CA7-604A-A712-600B4C2A3556}"/>
              </a:ext>
            </a:extLst>
          </p:cNvPr>
          <p:cNvPicPr>
            <a:picLocks noChangeAspect="1"/>
          </p:cNvPicPr>
          <p:nvPr/>
        </p:nvPicPr>
        <p:blipFill>
          <a:blip r:embed="rId7"/>
          <a:stretch>
            <a:fillRect/>
          </a:stretch>
        </p:blipFill>
        <p:spPr>
          <a:xfrm>
            <a:off x="6437975" y="1396118"/>
            <a:ext cx="524528" cy="525138"/>
          </a:xfrm>
          <a:prstGeom prst="rect">
            <a:avLst/>
          </a:prstGeom>
        </p:spPr>
      </p:pic>
      <p:pic>
        <p:nvPicPr>
          <p:cNvPr id="51" name="Picture 50">
            <a:extLst>
              <a:ext uri="{FF2B5EF4-FFF2-40B4-BE49-F238E27FC236}">
                <a16:creationId xmlns:a16="http://schemas.microsoft.com/office/drawing/2014/main" id="{D9C90218-CCFB-5D4F-8993-C34FE07E946B}"/>
              </a:ext>
            </a:extLst>
          </p:cNvPr>
          <p:cNvPicPr>
            <a:picLocks noChangeAspect="1"/>
          </p:cNvPicPr>
          <p:nvPr/>
        </p:nvPicPr>
        <p:blipFill>
          <a:blip r:embed="rId8"/>
          <a:stretch>
            <a:fillRect/>
          </a:stretch>
        </p:blipFill>
        <p:spPr>
          <a:xfrm>
            <a:off x="3398083" y="1396727"/>
            <a:ext cx="524529" cy="524529"/>
          </a:xfrm>
          <a:prstGeom prst="rect">
            <a:avLst/>
          </a:prstGeom>
        </p:spPr>
      </p:pic>
      <p:pic>
        <p:nvPicPr>
          <p:cNvPr id="52" name="Picture 51">
            <a:extLst>
              <a:ext uri="{FF2B5EF4-FFF2-40B4-BE49-F238E27FC236}">
                <a16:creationId xmlns:a16="http://schemas.microsoft.com/office/drawing/2014/main" id="{D48B2CED-2758-524A-82D2-D22C9001246F}"/>
              </a:ext>
            </a:extLst>
          </p:cNvPr>
          <p:cNvPicPr>
            <a:picLocks noChangeAspect="1"/>
          </p:cNvPicPr>
          <p:nvPr/>
        </p:nvPicPr>
        <p:blipFill>
          <a:blip r:embed="rId9"/>
          <a:stretch>
            <a:fillRect/>
          </a:stretch>
        </p:blipFill>
        <p:spPr>
          <a:xfrm>
            <a:off x="3396111" y="2136268"/>
            <a:ext cx="524529" cy="524529"/>
          </a:xfrm>
          <a:prstGeom prst="rect">
            <a:avLst/>
          </a:prstGeom>
        </p:spPr>
      </p:pic>
      <p:pic>
        <p:nvPicPr>
          <p:cNvPr id="53" name="Picture 52">
            <a:extLst>
              <a:ext uri="{FF2B5EF4-FFF2-40B4-BE49-F238E27FC236}">
                <a16:creationId xmlns:a16="http://schemas.microsoft.com/office/drawing/2014/main" id="{B687EC3F-A617-9242-B8D3-4BE9A2F884A9}"/>
              </a:ext>
            </a:extLst>
          </p:cNvPr>
          <p:cNvPicPr>
            <a:picLocks noChangeAspect="1"/>
          </p:cNvPicPr>
          <p:nvPr/>
        </p:nvPicPr>
        <p:blipFill>
          <a:blip r:embed="rId10"/>
          <a:stretch>
            <a:fillRect/>
          </a:stretch>
        </p:blipFill>
        <p:spPr>
          <a:xfrm>
            <a:off x="496576" y="2871613"/>
            <a:ext cx="523920" cy="523920"/>
          </a:xfrm>
          <a:prstGeom prst="rect">
            <a:avLst/>
          </a:prstGeom>
        </p:spPr>
      </p:pic>
      <p:pic>
        <p:nvPicPr>
          <p:cNvPr id="54" name="Picture 53">
            <a:extLst>
              <a:ext uri="{FF2B5EF4-FFF2-40B4-BE49-F238E27FC236}">
                <a16:creationId xmlns:a16="http://schemas.microsoft.com/office/drawing/2014/main" id="{92B9AD4E-9BEA-F741-BC79-D12A2F832B46}"/>
              </a:ext>
            </a:extLst>
          </p:cNvPr>
          <p:cNvPicPr>
            <a:picLocks noChangeAspect="1"/>
          </p:cNvPicPr>
          <p:nvPr/>
        </p:nvPicPr>
        <p:blipFill>
          <a:blip r:embed="rId11"/>
          <a:stretch>
            <a:fillRect/>
          </a:stretch>
        </p:blipFill>
        <p:spPr>
          <a:xfrm>
            <a:off x="478177" y="3609661"/>
            <a:ext cx="534080" cy="534080"/>
          </a:xfrm>
          <a:prstGeom prst="rect">
            <a:avLst/>
          </a:prstGeom>
        </p:spPr>
      </p:pic>
      <p:pic>
        <p:nvPicPr>
          <p:cNvPr id="55" name="Picture 54">
            <a:extLst>
              <a:ext uri="{FF2B5EF4-FFF2-40B4-BE49-F238E27FC236}">
                <a16:creationId xmlns:a16="http://schemas.microsoft.com/office/drawing/2014/main" id="{AEE41A56-D3C0-B141-9567-82BE1977320E}"/>
              </a:ext>
            </a:extLst>
          </p:cNvPr>
          <p:cNvPicPr>
            <a:picLocks noChangeAspect="1"/>
          </p:cNvPicPr>
          <p:nvPr/>
        </p:nvPicPr>
        <p:blipFill>
          <a:blip r:embed="rId12"/>
          <a:stretch>
            <a:fillRect/>
          </a:stretch>
        </p:blipFill>
        <p:spPr>
          <a:xfrm>
            <a:off x="3386559" y="3558863"/>
            <a:ext cx="534081" cy="534081"/>
          </a:xfrm>
          <a:prstGeom prst="rect">
            <a:avLst/>
          </a:prstGeom>
        </p:spPr>
      </p:pic>
      <p:pic>
        <p:nvPicPr>
          <p:cNvPr id="56" name="Picture 55">
            <a:extLst>
              <a:ext uri="{FF2B5EF4-FFF2-40B4-BE49-F238E27FC236}">
                <a16:creationId xmlns:a16="http://schemas.microsoft.com/office/drawing/2014/main" id="{FD36FC36-6AC7-6F4B-AA90-6871AAFEECDA}"/>
              </a:ext>
            </a:extLst>
          </p:cNvPr>
          <p:cNvPicPr>
            <a:picLocks noChangeAspect="1"/>
          </p:cNvPicPr>
          <p:nvPr/>
        </p:nvPicPr>
        <p:blipFill>
          <a:blip r:embed="rId13"/>
          <a:stretch>
            <a:fillRect/>
          </a:stretch>
        </p:blipFill>
        <p:spPr>
          <a:xfrm>
            <a:off x="486416" y="1426781"/>
            <a:ext cx="534080" cy="534080"/>
          </a:xfrm>
          <a:prstGeom prst="rect">
            <a:avLst/>
          </a:prstGeom>
        </p:spPr>
      </p:pic>
      <p:pic>
        <p:nvPicPr>
          <p:cNvPr id="57" name="Picture 56">
            <a:extLst>
              <a:ext uri="{FF2B5EF4-FFF2-40B4-BE49-F238E27FC236}">
                <a16:creationId xmlns:a16="http://schemas.microsoft.com/office/drawing/2014/main" id="{E4407CF7-3545-BB40-B8BF-2C150654D771}"/>
              </a:ext>
            </a:extLst>
          </p:cNvPr>
          <p:cNvPicPr>
            <a:picLocks noChangeAspect="1"/>
          </p:cNvPicPr>
          <p:nvPr/>
        </p:nvPicPr>
        <p:blipFill>
          <a:blip r:embed="rId14"/>
          <a:stretch>
            <a:fillRect/>
          </a:stretch>
        </p:blipFill>
        <p:spPr>
          <a:xfrm>
            <a:off x="3396720" y="2843063"/>
            <a:ext cx="523920" cy="523920"/>
          </a:xfrm>
          <a:prstGeom prst="rect">
            <a:avLst/>
          </a:prstGeom>
        </p:spPr>
      </p:pic>
      <p:pic>
        <p:nvPicPr>
          <p:cNvPr id="58" name="Picture 57">
            <a:extLst>
              <a:ext uri="{FF2B5EF4-FFF2-40B4-BE49-F238E27FC236}">
                <a16:creationId xmlns:a16="http://schemas.microsoft.com/office/drawing/2014/main" id="{92DCB259-377B-2D47-B0D6-9EBAE636131A}"/>
              </a:ext>
            </a:extLst>
          </p:cNvPr>
          <p:cNvPicPr>
            <a:picLocks noChangeAspect="1"/>
          </p:cNvPicPr>
          <p:nvPr/>
        </p:nvPicPr>
        <p:blipFill>
          <a:blip r:embed="rId15"/>
          <a:stretch>
            <a:fillRect/>
          </a:stretch>
        </p:blipFill>
        <p:spPr>
          <a:xfrm>
            <a:off x="1784240" y="4268603"/>
            <a:ext cx="523920" cy="523920"/>
          </a:xfrm>
          <a:prstGeom prst="rect">
            <a:avLst/>
          </a:prstGeom>
        </p:spPr>
      </p:pic>
      <p:sp>
        <p:nvSpPr>
          <p:cNvPr id="59" name="TextBox 24">
            <a:extLst>
              <a:ext uri="{FF2B5EF4-FFF2-40B4-BE49-F238E27FC236}">
                <a16:creationId xmlns:a16="http://schemas.microsoft.com/office/drawing/2014/main" id="{C9BB4FCC-DDAF-E44B-9893-5601908E6806}"/>
              </a:ext>
            </a:extLst>
          </p:cNvPr>
          <p:cNvSpPr txBox="1"/>
          <p:nvPr/>
        </p:nvSpPr>
        <p:spPr>
          <a:xfrm>
            <a:off x="2273045" y="4291194"/>
            <a:ext cx="1556836" cy="461665"/>
          </a:xfrm>
          <a:prstGeom prst="rect">
            <a:avLst/>
          </a:prstGeom>
          <a:noFill/>
        </p:spPr>
        <p:txBody>
          <a:bodyPr wrap="square" rtlCol="0">
            <a:spAutoFit/>
          </a:bodyPr>
          <a:lstStyle/>
          <a:p>
            <a:r>
              <a:rPr lang="en-US" sz="1200" b="1" dirty="0"/>
              <a:t>Martín </a:t>
            </a:r>
            <a:r>
              <a:rPr lang="en-US" sz="1200" b="1" dirty="0" err="1"/>
              <a:t>Solari</a:t>
            </a:r>
            <a:endParaRPr lang="en-US" sz="1200" b="1" dirty="0"/>
          </a:p>
          <a:p>
            <a:r>
              <a:rPr lang="en-US" sz="1200" dirty="0" err="1"/>
              <a:t>Zoomer</a:t>
            </a:r>
            <a:endParaRPr lang="en-US" sz="1200" dirty="0"/>
          </a:p>
        </p:txBody>
      </p:sp>
      <p:pic>
        <p:nvPicPr>
          <p:cNvPr id="60" name="Picture 59">
            <a:extLst>
              <a:ext uri="{FF2B5EF4-FFF2-40B4-BE49-F238E27FC236}">
                <a16:creationId xmlns:a16="http://schemas.microsoft.com/office/drawing/2014/main" id="{1D555E0C-D54B-5D4B-B823-F6892CF19497}"/>
              </a:ext>
            </a:extLst>
          </p:cNvPr>
          <p:cNvPicPr>
            <a:picLocks noChangeAspect="1"/>
          </p:cNvPicPr>
          <p:nvPr/>
        </p:nvPicPr>
        <p:blipFill>
          <a:blip r:embed="rId16"/>
          <a:stretch>
            <a:fillRect/>
          </a:stretch>
        </p:blipFill>
        <p:spPr>
          <a:xfrm>
            <a:off x="488337" y="2185134"/>
            <a:ext cx="523920" cy="523920"/>
          </a:xfrm>
          <a:prstGeom prst="rect">
            <a:avLst/>
          </a:prstGeom>
        </p:spPr>
      </p:pic>
      <p:sp>
        <p:nvSpPr>
          <p:cNvPr id="2" name="TextBox 1">
            <a:extLst>
              <a:ext uri="{FF2B5EF4-FFF2-40B4-BE49-F238E27FC236}">
                <a16:creationId xmlns:a16="http://schemas.microsoft.com/office/drawing/2014/main" id="{B48CCD71-51E3-E749-BC9C-840C7D9E9F0F}"/>
              </a:ext>
            </a:extLst>
          </p:cNvPr>
          <p:cNvSpPr txBox="1"/>
          <p:nvPr/>
        </p:nvSpPr>
        <p:spPr>
          <a:xfrm>
            <a:off x="0" y="4912008"/>
            <a:ext cx="9144000" cy="246221"/>
          </a:xfrm>
          <a:prstGeom prst="rect">
            <a:avLst/>
          </a:prstGeom>
          <a:noFill/>
        </p:spPr>
        <p:txBody>
          <a:bodyPr wrap="square" rtlCol="0">
            <a:spAutoFit/>
          </a:bodyPr>
          <a:lstStyle/>
          <a:p>
            <a:pPr algn="ctr"/>
            <a:r>
              <a:rPr lang="en-US" sz="1000" dirty="0">
                <a:solidFill>
                  <a:schemeClr val="bg1"/>
                </a:solidFill>
                <a:effectLst>
                  <a:glow rad="12700">
                    <a:schemeClr val="tx1">
                      <a:alpha val="10000"/>
                    </a:schemeClr>
                  </a:glow>
                </a:effectLst>
              </a:rPr>
              <a:t>Image credits: Clap Vectors by </a:t>
            </a:r>
            <a:r>
              <a:rPr lang="en-US" sz="1000" dirty="0" err="1">
                <a:solidFill>
                  <a:schemeClr val="bg1"/>
                </a:solidFill>
                <a:effectLst>
                  <a:glow rad="12700">
                    <a:schemeClr val="tx1">
                      <a:alpha val="10000"/>
                    </a:schemeClr>
                  </a:glow>
                </a:effectLst>
              </a:rPr>
              <a:t>Vecteezy</a:t>
            </a:r>
            <a:r>
              <a:rPr lang="en-US" sz="1000" dirty="0">
                <a:solidFill>
                  <a:schemeClr val="bg1"/>
                </a:solidFill>
                <a:effectLst>
                  <a:glow rad="12700">
                    <a:schemeClr val="tx1">
                      <a:alpha val="10000"/>
                    </a:schemeClr>
                  </a:glow>
                </a:effectLst>
              </a:rPr>
              <a:t>, Break music: https://</a:t>
            </a:r>
            <a:r>
              <a:rPr lang="en-US" sz="1000" dirty="0" err="1">
                <a:solidFill>
                  <a:schemeClr val="bg1"/>
                </a:solidFill>
                <a:effectLst>
                  <a:glow rad="12700">
                    <a:schemeClr val="tx1">
                      <a:alpha val="10000"/>
                    </a:schemeClr>
                  </a:glow>
                </a:effectLst>
              </a:rPr>
              <a:t>www.bensound.com</a:t>
            </a:r>
            <a:endParaRPr lang="en-US" sz="1000" dirty="0">
              <a:solidFill>
                <a:schemeClr val="bg1"/>
              </a:solidFill>
              <a:effectLst>
                <a:glow rad="12700">
                  <a:schemeClr val="tx1">
                    <a:alpha val="10000"/>
                  </a:schemeClr>
                </a:glow>
              </a:effectLst>
            </a:endParaRPr>
          </a:p>
        </p:txBody>
      </p:sp>
    </p:spTree>
    <p:extLst>
      <p:ext uri="{BB962C8B-B14F-4D97-AF65-F5344CB8AC3E}">
        <p14:creationId xmlns:p14="http://schemas.microsoft.com/office/powerpoint/2010/main" val="2551078677"/>
      </p:ext>
    </p:extLst>
  </p:cSld>
  <p:clrMapOvr>
    <a:masterClrMapping/>
  </p:clrMapOvr>
  <p:transition spd="med" advClick="0" advTm="10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p:txBody>
          <a:bodyPr/>
          <a:lstStyle/>
          <a:p>
            <a:r>
              <a:rPr lang="en-US" sz="4800" dirty="0"/>
              <a:t>We thank our</a:t>
            </a:r>
            <a:br>
              <a:rPr lang="en-US" sz="4800" dirty="0"/>
            </a:br>
            <a:r>
              <a:rPr lang="en-US" sz="4800" dirty="0"/>
              <a:t>Supporters and Sponsors!</a:t>
            </a:r>
          </a:p>
        </p:txBody>
      </p:sp>
    </p:spTree>
    <p:extLst>
      <p:ext uri="{BB962C8B-B14F-4D97-AF65-F5344CB8AC3E}">
        <p14:creationId xmlns:p14="http://schemas.microsoft.com/office/powerpoint/2010/main" val="3383392502"/>
      </p:ext>
    </p:extLst>
  </p:cSld>
  <p:clrMapOvr>
    <a:masterClrMapping/>
  </p:clrMapOvr>
  <p:transition spd="med" advClick="0" advTm="5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prstGeom prst="rect">
            <a:avLst/>
          </a:prstGeom>
        </p:spPr>
        <p:txBody>
          <a:bodyPr spcFirstLastPara="1" wrap="square" lIns="68569" tIns="68569" rIns="68569" bIns="68569" anchor="ctr" anchorCtr="0">
            <a:noAutofit/>
          </a:bodyPr>
          <a:lstStyle/>
          <a:p>
            <a:r>
              <a:rPr lang="en" dirty="0"/>
              <a:t>Platinum-level Supporters</a:t>
            </a:r>
            <a:endParaRPr dirty="0"/>
          </a:p>
        </p:txBody>
      </p:sp>
      <p:sp>
        <p:nvSpPr>
          <p:cNvPr id="2" name="Content Placeholder 1">
            <a:extLst>
              <a:ext uri="{FF2B5EF4-FFF2-40B4-BE49-F238E27FC236}">
                <a16:creationId xmlns:a16="http://schemas.microsoft.com/office/drawing/2014/main" id="{83A1F6B3-D442-2F41-A531-72B69450B7E5}"/>
              </a:ext>
            </a:extLst>
          </p:cNvPr>
          <p:cNvSpPr>
            <a:spLocks noGrp="1"/>
          </p:cNvSpPr>
          <p:nvPr>
            <p:ph sz="quarter" idx="13"/>
          </p:nvPr>
        </p:nvSpPr>
        <p:spPr/>
        <p:txBody>
          <a:bodyPr/>
          <a:lstStyle/>
          <a:p>
            <a:endParaRPr lang="en-US"/>
          </a:p>
        </p:txBody>
      </p:sp>
      <p:pic>
        <p:nvPicPr>
          <p:cNvPr id="261" name="Google Shape;261;p45"/>
          <p:cNvPicPr preferRelativeResize="0"/>
          <p:nvPr/>
        </p:nvPicPr>
        <p:blipFill>
          <a:blip r:embed="rId3">
            <a:alphaModFix/>
          </a:blip>
          <a:stretch>
            <a:fillRect/>
          </a:stretch>
        </p:blipFill>
        <p:spPr>
          <a:xfrm>
            <a:off x="1088899" y="1792399"/>
            <a:ext cx="2902506" cy="1325345"/>
          </a:xfrm>
          <a:prstGeom prst="rect">
            <a:avLst/>
          </a:prstGeom>
          <a:noFill/>
          <a:ln>
            <a:noFill/>
          </a:ln>
        </p:spPr>
      </p:pic>
      <p:pic>
        <p:nvPicPr>
          <p:cNvPr id="262" name="Google Shape;262;p45"/>
          <p:cNvPicPr preferRelativeResize="0"/>
          <p:nvPr/>
        </p:nvPicPr>
        <p:blipFill>
          <a:blip r:embed="rId4">
            <a:alphaModFix/>
          </a:blip>
          <a:stretch>
            <a:fillRect/>
          </a:stretch>
        </p:blipFill>
        <p:spPr>
          <a:xfrm>
            <a:off x="4788102" y="1918405"/>
            <a:ext cx="3941121" cy="1125201"/>
          </a:xfrm>
          <a:prstGeom prst="rect">
            <a:avLst/>
          </a:prstGeom>
          <a:noFill/>
          <a:ln>
            <a:noFill/>
          </a:ln>
        </p:spPr>
      </p:pic>
      <p:pic>
        <p:nvPicPr>
          <p:cNvPr id="263" name="Google Shape;263;p45"/>
          <p:cNvPicPr preferRelativeResize="0"/>
          <p:nvPr/>
        </p:nvPicPr>
        <p:blipFill>
          <a:blip r:embed="rId5">
            <a:alphaModFix/>
          </a:blip>
          <a:stretch>
            <a:fillRect/>
          </a:stretch>
        </p:blipFill>
        <p:spPr>
          <a:xfrm>
            <a:off x="495904" y="3598062"/>
            <a:ext cx="5043743" cy="917962"/>
          </a:xfrm>
          <a:prstGeom prst="rect">
            <a:avLst/>
          </a:prstGeom>
          <a:noFill/>
          <a:ln>
            <a:noFill/>
          </a:ln>
        </p:spPr>
      </p:pic>
      <p:pic>
        <p:nvPicPr>
          <p:cNvPr id="264" name="Google Shape;264;p45"/>
          <p:cNvPicPr preferRelativeResize="0"/>
          <p:nvPr/>
        </p:nvPicPr>
        <p:blipFill>
          <a:blip r:embed="rId6">
            <a:alphaModFix/>
          </a:blip>
          <a:stretch>
            <a:fillRect/>
          </a:stretch>
        </p:blipFill>
        <p:spPr>
          <a:xfrm>
            <a:off x="6206603" y="3130730"/>
            <a:ext cx="1841533" cy="1852626"/>
          </a:xfrm>
          <a:prstGeom prst="rect">
            <a:avLst/>
          </a:prstGeom>
          <a:noFill/>
          <a:ln>
            <a:noFill/>
          </a:ln>
        </p:spPr>
      </p:pic>
    </p:spTree>
  </p:cSld>
  <p:clrMapOvr>
    <a:masterClrMapping/>
  </p:clrMapOvr>
  <p:transition spd="med" advClick="0" advTm="10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6"/>
          <p:cNvPicPr preferRelativeResize="0"/>
          <p:nvPr/>
        </p:nvPicPr>
        <p:blipFill rotWithShape="1">
          <a:blip r:embed="rId3">
            <a:alphaModFix/>
          </a:blip>
          <a:srcRect t="18511" b="16146"/>
          <a:stretch/>
        </p:blipFill>
        <p:spPr>
          <a:xfrm>
            <a:off x="7031537" y="4128374"/>
            <a:ext cx="1714500" cy="788670"/>
          </a:xfrm>
          <a:prstGeom prst="rect">
            <a:avLst/>
          </a:prstGeom>
          <a:noFill/>
          <a:ln>
            <a:noFill/>
          </a:ln>
        </p:spPr>
      </p:pic>
      <p:sp>
        <p:nvSpPr>
          <p:cNvPr id="270" name="Google Shape;270;p46"/>
          <p:cNvSpPr txBox="1">
            <a:spLocks noGrp="1"/>
          </p:cNvSpPr>
          <p:nvPr>
            <p:ph type="title"/>
          </p:nvPr>
        </p:nvSpPr>
        <p:spPr>
          <a:xfrm>
            <a:off x="1143000" y="840169"/>
            <a:ext cx="6858000" cy="623025"/>
          </a:xfrm>
          <a:prstGeom prst="rect">
            <a:avLst/>
          </a:prstGeom>
        </p:spPr>
        <p:txBody>
          <a:bodyPr spcFirstLastPara="1" wrap="square" lIns="68569" tIns="68569" rIns="68569" bIns="68569" anchor="ctr" anchorCtr="0">
            <a:noAutofit/>
          </a:bodyPr>
          <a:lstStyle/>
          <a:p>
            <a:r>
              <a:rPr lang="en" sz="2700"/>
              <a:t>Gold-level Supporters</a:t>
            </a:r>
            <a:endParaRPr sz="2700"/>
          </a:p>
        </p:txBody>
      </p:sp>
      <p:pic>
        <p:nvPicPr>
          <p:cNvPr id="271" name="Google Shape;271;p46"/>
          <p:cNvPicPr preferRelativeResize="0"/>
          <p:nvPr/>
        </p:nvPicPr>
        <p:blipFill>
          <a:blip r:embed="rId4">
            <a:alphaModFix/>
          </a:blip>
          <a:stretch>
            <a:fillRect/>
          </a:stretch>
        </p:blipFill>
        <p:spPr>
          <a:xfrm>
            <a:off x="1261007" y="1217292"/>
            <a:ext cx="2601925" cy="960120"/>
          </a:xfrm>
          <a:prstGeom prst="rect">
            <a:avLst/>
          </a:prstGeom>
          <a:noFill/>
          <a:ln>
            <a:noFill/>
          </a:ln>
        </p:spPr>
      </p:pic>
      <p:pic>
        <p:nvPicPr>
          <p:cNvPr id="272" name="Google Shape;272;p46"/>
          <p:cNvPicPr preferRelativeResize="0"/>
          <p:nvPr/>
        </p:nvPicPr>
        <p:blipFill>
          <a:blip r:embed="rId5">
            <a:alphaModFix/>
          </a:blip>
          <a:stretch>
            <a:fillRect/>
          </a:stretch>
        </p:blipFill>
        <p:spPr>
          <a:xfrm>
            <a:off x="5091835" y="1335480"/>
            <a:ext cx="2909165" cy="960119"/>
          </a:xfrm>
          <a:prstGeom prst="rect">
            <a:avLst/>
          </a:prstGeom>
          <a:noFill/>
          <a:ln>
            <a:noFill/>
          </a:ln>
        </p:spPr>
      </p:pic>
      <p:pic>
        <p:nvPicPr>
          <p:cNvPr id="273" name="Google Shape;273;p46"/>
          <p:cNvPicPr preferRelativeResize="0"/>
          <p:nvPr/>
        </p:nvPicPr>
        <p:blipFill>
          <a:blip r:embed="rId6">
            <a:alphaModFix/>
          </a:blip>
          <a:stretch>
            <a:fillRect/>
          </a:stretch>
        </p:blipFill>
        <p:spPr>
          <a:xfrm>
            <a:off x="500123" y="2935645"/>
            <a:ext cx="2606040" cy="374201"/>
          </a:xfrm>
          <a:prstGeom prst="rect">
            <a:avLst/>
          </a:prstGeom>
          <a:noFill/>
          <a:ln>
            <a:noFill/>
          </a:ln>
        </p:spPr>
      </p:pic>
      <p:pic>
        <p:nvPicPr>
          <p:cNvPr id="274" name="Google Shape;274;p46"/>
          <p:cNvPicPr preferRelativeResize="0"/>
          <p:nvPr/>
        </p:nvPicPr>
        <p:blipFill>
          <a:blip r:embed="rId7">
            <a:alphaModFix/>
          </a:blip>
          <a:stretch>
            <a:fillRect/>
          </a:stretch>
        </p:blipFill>
        <p:spPr>
          <a:xfrm>
            <a:off x="3886421" y="2686576"/>
            <a:ext cx="1645920" cy="872338"/>
          </a:xfrm>
          <a:prstGeom prst="rect">
            <a:avLst/>
          </a:prstGeom>
          <a:noFill/>
          <a:ln>
            <a:noFill/>
          </a:ln>
        </p:spPr>
      </p:pic>
      <p:pic>
        <p:nvPicPr>
          <p:cNvPr id="275" name="Google Shape;275;p46"/>
          <p:cNvPicPr preferRelativeResize="0"/>
          <p:nvPr/>
        </p:nvPicPr>
        <p:blipFill rotWithShape="1">
          <a:blip r:embed="rId8">
            <a:alphaModFix/>
          </a:blip>
          <a:srcRect t="37175" b="35862"/>
          <a:stretch/>
        </p:blipFill>
        <p:spPr>
          <a:xfrm>
            <a:off x="6512457" y="2933630"/>
            <a:ext cx="2331719" cy="512978"/>
          </a:xfrm>
          <a:prstGeom prst="rect">
            <a:avLst/>
          </a:prstGeom>
          <a:noFill/>
          <a:ln>
            <a:noFill/>
          </a:ln>
        </p:spPr>
      </p:pic>
      <p:pic>
        <p:nvPicPr>
          <p:cNvPr id="276" name="Google Shape;276;p46"/>
          <p:cNvPicPr preferRelativeResize="0"/>
          <p:nvPr/>
        </p:nvPicPr>
        <p:blipFill>
          <a:blip r:embed="rId9">
            <a:alphaModFix/>
          </a:blip>
          <a:stretch>
            <a:fillRect/>
          </a:stretch>
        </p:blipFill>
        <p:spPr>
          <a:xfrm>
            <a:off x="462099" y="4479917"/>
            <a:ext cx="1714500" cy="308610"/>
          </a:xfrm>
          <a:prstGeom prst="rect">
            <a:avLst/>
          </a:prstGeom>
          <a:noFill/>
          <a:ln>
            <a:noFill/>
          </a:ln>
        </p:spPr>
      </p:pic>
      <p:pic>
        <p:nvPicPr>
          <p:cNvPr id="277" name="Google Shape;277;p46"/>
          <p:cNvPicPr preferRelativeResize="0"/>
          <p:nvPr/>
        </p:nvPicPr>
        <p:blipFill>
          <a:blip r:embed="rId10">
            <a:alphaModFix/>
          </a:blip>
          <a:stretch>
            <a:fillRect/>
          </a:stretch>
        </p:blipFill>
        <p:spPr>
          <a:xfrm>
            <a:off x="2745619" y="4320863"/>
            <a:ext cx="1714500" cy="677228"/>
          </a:xfrm>
          <a:prstGeom prst="rect">
            <a:avLst/>
          </a:prstGeom>
          <a:noFill/>
          <a:ln>
            <a:noFill/>
          </a:ln>
        </p:spPr>
      </p:pic>
      <p:pic>
        <p:nvPicPr>
          <p:cNvPr id="278" name="Google Shape;278;p46"/>
          <p:cNvPicPr preferRelativeResize="0"/>
          <p:nvPr/>
        </p:nvPicPr>
        <p:blipFill>
          <a:blip r:embed="rId11">
            <a:alphaModFix/>
          </a:blip>
          <a:stretch>
            <a:fillRect/>
          </a:stretch>
        </p:blipFill>
        <p:spPr>
          <a:xfrm>
            <a:off x="5136794" y="4395413"/>
            <a:ext cx="1371600" cy="465278"/>
          </a:xfrm>
          <a:prstGeom prst="rect">
            <a:avLst/>
          </a:prstGeom>
          <a:noFill/>
          <a:ln>
            <a:noFill/>
          </a:ln>
        </p:spPr>
      </p:pic>
      <p:sp>
        <p:nvSpPr>
          <p:cNvPr id="279" name="Google Shape;279;p46"/>
          <p:cNvSpPr txBox="1">
            <a:spLocks noGrp="1"/>
          </p:cNvSpPr>
          <p:nvPr>
            <p:ph type="title"/>
          </p:nvPr>
        </p:nvSpPr>
        <p:spPr>
          <a:xfrm>
            <a:off x="1143006" y="3583369"/>
            <a:ext cx="6858000" cy="623025"/>
          </a:xfrm>
          <a:prstGeom prst="rect">
            <a:avLst/>
          </a:prstGeom>
        </p:spPr>
        <p:txBody>
          <a:bodyPr spcFirstLastPara="1" wrap="square" lIns="68569" tIns="68569" rIns="68569" bIns="68569" anchor="ctr" anchorCtr="0">
            <a:noAutofit/>
          </a:bodyPr>
          <a:lstStyle/>
          <a:p>
            <a:r>
              <a:rPr lang="en" sz="2700"/>
              <a:t>Bronze-level Supporters</a:t>
            </a:r>
            <a:endParaRPr sz="2700"/>
          </a:p>
        </p:txBody>
      </p:sp>
      <p:sp>
        <p:nvSpPr>
          <p:cNvPr id="280" name="Google Shape;280;p46"/>
          <p:cNvSpPr txBox="1">
            <a:spLocks noGrp="1"/>
          </p:cNvSpPr>
          <p:nvPr>
            <p:ph type="title"/>
          </p:nvPr>
        </p:nvSpPr>
        <p:spPr>
          <a:xfrm>
            <a:off x="1143000" y="2098200"/>
            <a:ext cx="6858000" cy="623025"/>
          </a:xfrm>
          <a:prstGeom prst="rect">
            <a:avLst/>
          </a:prstGeom>
        </p:spPr>
        <p:txBody>
          <a:bodyPr spcFirstLastPara="1" wrap="square" lIns="68569" tIns="68569" rIns="68569" bIns="68569" anchor="ctr" anchorCtr="0">
            <a:noAutofit/>
          </a:bodyPr>
          <a:lstStyle/>
          <a:p>
            <a:r>
              <a:rPr lang="en" sz="2700"/>
              <a:t>Silver-level Supporters</a:t>
            </a:r>
            <a:endParaRPr sz="2700"/>
          </a:p>
        </p:txBody>
      </p:sp>
      <p:sp>
        <p:nvSpPr>
          <p:cNvPr id="2" name="TextBox 1">
            <a:extLst>
              <a:ext uri="{FF2B5EF4-FFF2-40B4-BE49-F238E27FC236}">
                <a16:creationId xmlns:a16="http://schemas.microsoft.com/office/drawing/2014/main" id="{293EEBA4-34F0-A548-8B37-8A4A77F08133}"/>
              </a:ext>
            </a:extLst>
          </p:cNvPr>
          <p:cNvSpPr txBox="1"/>
          <p:nvPr/>
        </p:nvSpPr>
        <p:spPr>
          <a:xfrm>
            <a:off x="1319349" y="4402183"/>
            <a:ext cx="184731" cy="307777"/>
          </a:xfrm>
          <a:prstGeom prst="rect">
            <a:avLst/>
          </a:prstGeom>
          <a:noFill/>
        </p:spPr>
        <p:txBody>
          <a:bodyPr wrap="none" rtlCol="0">
            <a:spAutoFit/>
          </a:bodyPr>
          <a:lstStyle/>
          <a:p>
            <a:endParaRPr lang="en-US" dirty="0"/>
          </a:p>
        </p:txBody>
      </p:sp>
    </p:spTree>
  </p:cSld>
  <p:clrMapOvr>
    <a:masterClrMapping/>
  </p:clrMapOvr>
  <p:transition spd="med" advClick="0" advTm="10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xfrm>
            <a:off x="1143000" y="897319"/>
            <a:ext cx="6858000" cy="623025"/>
          </a:xfrm>
          <a:prstGeom prst="rect">
            <a:avLst/>
          </a:prstGeom>
        </p:spPr>
        <p:txBody>
          <a:bodyPr spcFirstLastPara="1" wrap="square" lIns="68569" tIns="68569" rIns="68569" bIns="68569" anchor="ctr" anchorCtr="0">
            <a:noAutofit/>
          </a:bodyPr>
          <a:lstStyle/>
          <a:p>
            <a:r>
              <a:rPr lang="en"/>
              <a:t>Sponsors</a:t>
            </a:r>
            <a:endParaRPr/>
          </a:p>
        </p:txBody>
      </p:sp>
      <p:pic>
        <p:nvPicPr>
          <p:cNvPr id="286" name="Google Shape;286;p47"/>
          <p:cNvPicPr preferRelativeResize="0"/>
          <p:nvPr/>
        </p:nvPicPr>
        <p:blipFill>
          <a:blip r:embed="rId3">
            <a:alphaModFix/>
          </a:blip>
          <a:stretch>
            <a:fillRect/>
          </a:stretch>
        </p:blipFill>
        <p:spPr>
          <a:xfrm>
            <a:off x="965376" y="1520344"/>
            <a:ext cx="2743199" cy="958323"/>
          </a:xfrm>
          <a:prstGeom prst="rect">
            <a:avLst/>
          </a:prstGeom>
          <a:noFill/>
          <a:ln>
            <a:noFill/>
          </a:ln>
        </p:spPr>
      </p:pic>
      <p:pic>
        <p:nvPicPr>
          <p:cNvPr id="287" name="Google Shape;287;p47"/>
          <p:cNvPicPr preferRelativeResize="0"/>
          <p:nvPr/>
        </p:nvPicPr>
        <p:blipFill>
          <a:blip r:embed="rId4">
            <a:alphaModFix/>
          </a:blip>
          <a:stretch>
            <a:fillRect/>
          </a:stretch>
        </p:blipFill>
        <p:spPr>
          <a:xfrm>
            <a:off x="1167689" y="2733411"/>
            <a:ext cx="2540886" cy="1028701"/>
          </a:xfrm>
          <a:prstGeom prst="rect">
            <a:avLst/>
          </a:prstGeom>
          <a:noFill/>
          <a:ln>
            <a:noFill/>
          </a:ln>
        </p:spPr>
      </p:pic>
      <p:pic>
        <p:nvPicPr>
          <p:cNvPr id="288" name="Google Shape;288;p47"/>
          <p:cNvPicPr preferRelativeResize="0"/>
          <p:nvPr/>
        </p:nvPicPr>
        <p:blipFill>
          <a:blip r:embed="rId5">
            <a:alphaModFix/>
          </a:blip>
          <a:stretch>
            <a:fillRect/>
          </a:stretch>
        </p:blipFill>
        <p:spPr>
          <a:xfrm>
            <a:off x="5180165" y="1579795"/>
            <a:ext cx="2743199" cy="839420"/>
          </a:xfrm>
          <a:prstGeom prst="rect">
            <a:avLst/>
          </a:prstGeom>
          <a:noFill/>
          <a:ln>
            <a:noFill/>
          </a:ln>
        </p:spPr>
      </p:pic>
      <p:pic>
        <p:nvPicPr>
          <p:cNvPr id="289" name="Google Shape;289;p47"/>
          <p:cNvPicPr preferRelativeResize="0"/>
          <p:nvPr/>
        </p:nvPicPr>
        <p:blipFill>
          <a:blip r:embed="rId6">
            <a:alphaModFix/>
          </a:blip>
          <a:stretch>
            <a:fillRect/>
          </a:stretch>
        </p:blipFill>
        <p:spPr>
          <a:xfrm>
            <a:off x="5554750" y="2733412"/>
            <a:ext cx="2057400" cy="1028700"/>
          </a:xfrm>
          <a:prstGeom prst="rect">
            <a:avLst/>
          </a:prstGeom>
          <a:noFill/>
          <a:ln>
            <a:noFill/>
          </a:ln>
        </p:spPr>
      </p:pic>
      <p:pic>
        <p:nvPicPr>
          <p:cNvPr id="290" name="Google Shape;290;p47"/>
          <p:cNvPicPr preferRelativeResize="0"/>
          <p:nvPr/>
        </p:nvPicPr>
        <p:blipFill>
          <a:blip r:embed="rId7">
            <a:alphaModFix/>
          </a:blip>
          <a:stretch>
            <a:fillRect/>
          </a:stretch>
        </p:blipFill>
        <p:spPr>
          <a:xfrm>
            <a:off x="2560547" y="4076309"/>
            <a:ext cx="4022903" cy="960120"/>
          </a:xfrm>
          <a:prstGeom prst="rect">
            <a:avLst/>
          </a:prstGeom>
          <a:noFill/>
          <a:ln>
            <a:noFill/>
          </a:ln>
        </p:spPr>
      </p:pic>
    </p:spTree>
  </p:cSld>
  <p:clrMapOvr>
    <a:masterClrMapping/>
  </p:clrMapOvr>
  <p:transition spd="med" advClick="0" advTm="10000">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grpSp>
        <p:nvGrpSpPr>
          <p:cNvPr id="295" name="Google Shape;295;p48"/>
          <p:cNvGrpSpPr/>
          <p:nvPr/>
        </p:nvGrpSpPr>
        <p:grpSpPr>
          <a:xfrm>
            <a:off x="1843624" y="1341304"/>
            <a:ext cx="5564849" cy="3603902"/>
            <a:chOff x="6974818" y="1983995"/>
            <a:chExt cx="5397002" cy="2921628"/>
          </a:xfrm>
        </p:grpSpPr>
        <p:grpSp>
          <p:nvGrpSpPr>
            <p:cNvPr id="296" name="Google Shape;296;p48"/>
            <p:cNvGrpSpPr/>
            <p:nvPr/>
          </p:nvGrpSpPr>
          <p:grpSpPr>
            <a:xfrm>
              <a:off x="6974818" y="1983995"/>
              <a:ext cx="5397002" cy="2921628"/>
              <a:chOff x="8340711" y="1983995"/>
              <a:chExt cx="3917400" cy="2921628"/>
            </a:xfrm>
          </p:grpSpPr>
          <p:sp>
            <p:nvSpPr>
              <p:cNvPr id="297" name="Google Shape;297;p48"/>
              <p:cNvSpPr txBox="1"/>
              <p:nvPr/>
            </p:nvSpPr>
            <p:spPr>
              <a:xfrm>
                <a:off x="8340712" y="4265423"/>
                <a:ext cx="3540000" cy="640200"/>
              </a:xfrm>
              <a:prstGeom prst="rect">
                <a:avLst/>
              </a:prstGeom>
              <a:noFill/>
              <a:ln>
                <a:noFill/>
              </a:ln>
            </p:spPr>
            <p:txBody>
              <a:bodyPr spcFirstLastPara="1" wrap="square" lIns="68569" tIns="34275" rIns="68569" bIns="34275" anchor="t" anchorCtr="0">
                <a:noAutofit/>
              </a:bodyPr>
              <a:lstStyle/>
              <a:p>
                <a:pPr>
                  <a:lnSpc>
                    <a:spcPct val="90000"/>
                  </a:lnSpc>
                  <a:buClr>
                    <a:schemeClr val="lt1"/>
                  </a:buClr>
                  <a:buSzPts val="4000"/>
                </a:pPr>
                <a:r>
                  <a:rPr lang="en" sz="3000">
                    <a:solidFill>
                      <a:schemeClr val="lt1"/>
                    </a:solidFill>
                  </a:rPr>
                  <a:t>Madrid (Spain)</a:t>
                </a:r>
                <a:endParaRPr sz="1050"/>
              </a:p>
            </p:txBody>
          </p:sp>
          <p:sp>
            <p:nvSpPr>
              <p:cNvPr id="298" name="Google Shape;298;p48"/>
              <p:cNvSpPr txBox="1"/>
              <p:nvPr/>
            </p:nvSpPr>
            <p:spPr>
              <a:xfrm>
                <a:off x="8340711" y="1983995"/>
                <a:ext cx="3917400" cy="1907100"/>
              </a:xfrm>
              <a:prstGeom prst="rect">
                <a:avLst/>
              </a:prstGeom>
              <a:noFill/>
              <a:ln>
                <a:noFill/>
              </a:ln>
            </p:spPr>
            <p:txBody>
              <a:bodyPr spcFirstLastPara="1" wrap="square" lIns="68569" tIns="34275" rIns="68569" bIns="34275" anchor="t" anchorCtr="0">
                <a:noAutofit/>
              </a:bodyPr>
              <a:lstStyle/>
              <a:p>
                <a:pPr>
                  <a:lnSpc>
                    <a:spcPct val="90000"/>
                  </a:lnSpc>
                  <a:buClr>
                    <a:schemeClr val="lt1"/>
                  </a:buClr>
                  <a:buSzPts val="3600"/>
                </a:pPr>
                <a:r>
                  <a:rPr lang="en" sz="2700">
                    <a:solidFill>
                      <a:schemeClr val="lt1"/>
                    </a:solidFill>
                  </a:rPr>
                  <a:t>The 43</a:t>
                </a:r>
                <a:r>
                  <a:rPr lang="en" sz="2700" baseline="30000">
                    <a:solidFill>
                      <a:schemeClr val="lt1"/>
                    </a:solidFill>
                  </a:rPr>
                  <a:t>rd</a:t>
                </a:r>
                <a:r>
                  <a:rPr lang="en" sz="2700">
                    <a:solidFill>
                      <a:schemeClr val="lt1"/>
                    </a:solidFill>
                  </a:rPr>
                  <a:t> International Conference on Software Engineering (</a:t>
                </a:r>
                <a:r>
                  <a:rPr lang="en" sz="2700">
                    <a:solidFill>
                      <a:srgbClr val="FF0000"/>
                    </a:solidFill>
                  </a:rPr>
                  <a:t>ICSE 2021</a:t>
                </a:r>
                <a:r>
                  <a:rPr lang="en" sz="2700">
                    <a:solidFill>
                      <a:schemeClr val="lt1"/>
                    </a:solidFill>
                  </a:rPr>
                  <a:t>)</a:t>
                </a:r>
                <a:endParaRPr sz="1050"/>
              </a:p>
              <a:p>
                <a:pPr>
                  <a:lnSpc>
                    <a:spcPct val="90000"/>
                  </a:lnSpc>
                  <a:spcBef>
                    <a:spcPts val="750"/>
                  </a:spcBef>
                  <a:buClr>
                    <a:schemeClr val="dk1"/>
                  </a:buClr>
                  <a:buSzPts val="2400"/>
                </a:pPr>
                <a:endParaRPr sz="1800">
                  <a:solidFill>
                    <a:schemeClr val="dk1"/>
                  </a:solidFill>
                </a:endParaRPr>
              </a:p>
              <a:p>
                <a:pPr>
                  <a:lnSpc>
                    <a:spcPct val="90000"/>
                  </a:lnSpc>
                  <a:spcBef>
                    <a:spcPts val="750"/>
                  </a:spcBef>
                  <a:buClr>
                    <a:srgbClr val="FFC000"/>
                  </a:buClr>
                  <a:buSzPts val="4000"/>
                </a:pPr>
                <a:r>
                  <a:rPr lang="en" sz="3000" b="1">
                    <a:solidFill>
                      <a:srgbClr val="FFC000"/>
                    </a:solidFill>
                  </a:rPr>
                  <a:t>May 23-29, 2021</a:t>
                </a:r>
                <a:endParaRPr sz="1050"/>
              </a:p>
              <a:p>
                <a:pPr>
                  <a:lnSpc>
                    <a:spcPct val="90000"/>
                  </a:lnSpc>
                  <a:spcBef>
                    <a:spcPts val="750"/>
                  </a:spcBef>
                  <a:buClr>
                    <a:srgbClr val="FF0000"/>
                  </a:buClr>
                  <a:buSzPts val="3200"/>
                </a:pPr>
                <a:r>
                  <a:rPr lang="en" sz="2400">
                    <a:solidFill>
                      <a:srgbClr val="FF0000"/>
                    </a:solidFill>
                    <a:latin typeface="Radley"/>
                    <a:ea typeface="Radley"/>
                    <a:cs typeface="Radley"/>
                    <a:sym typeface="Radley"/>
                  </a:rPr>
                  <a:t>Main conference Tue 25-Thu 27</a:t>
                </a:r>
                <a:endParaRPr sz="2400">
                  <a:solidFill>
                    <a:srgbClr val="FF0000"/>
                  </a:solidFill>
                  <a:latin typeface="Calibri"/>
                  <a:ea typeface="Calibri"/>
                  <a:cs typeface="Calibri"/>
                  <a:sym typeface="Calibri"/>
                </a:endParaRPr>
              </a:p>
              <a:p>
                <a:pPr>
                  <a:lnSpc>
                    <a:spcPct val="90000"/>
                  </a:lnSpc>
                  <a:spcBef>
                    <a:spcPts val="750"/>
                  </a:spcBef>
                  <a:buClr>
                    <a:schemeClr val="dk1"/>
                  </a:buClr>
                  <a:buSzPts val="4000"/>
                </a:pPr>
                <a:endParaRPr sz="3000" b="1">
                  <a:solidFill>
                    <a:srgbClr val="FFC000"/>
                  </a:solidFill>
                </a:endParaRPr>
              </a:p>
            </p:txBody>
          </p:sp>
        </p:grpSp>
        <p:cxnSp>
          <p:nvCxnSpPr>
            <p:cNvPr id="299" name="Google Shape;299;p48"/>
            <p:cNvCxnSpPr/>
            <p:nvPr/>
          </p:nvCxnSpPr>
          <p:spPr>
            <a:xfrm rot="10800000">
              <a:off x="7028183" y="3950015"/>
              <a:ext cx="2958300" cy="0"/>
            </a:xfrm>
            <a:prstGeom prst="straightConnector1">
              <a:avLst/>
            </a:prstGeom>
            <a:noFill/>
            <a:ln w="9525" cap="flat" cmpd="sng">
              <a:solidFill>
                <a:schemeClr val="lt1"/>
              </a:solidFill>
              <a:prstDash val="solid"/>
              <a:miter lim="800000"/>
              <a:headEnd type="none" w="sm" len="sm"/>
              <a:tailEnd type="none" w="sm" len="sm"/>
            </a:ln>
          </p:spPr>
        </p:cxnSp>
      </p:grpSp>
      <p:pic>
        <p:nvPicPr>
          <p:cNvPr id="300" name="Google Shape;300;p48"/>
          <p:cNvPicPr preferRelativeResize="0"/>
          <p:nvPr/>
        </p:nvPicPr>
        <p:blipFill rotWithShape="1">
          <a:blip r:embed="rId3">
            <a:alphaModFix/>
          </a:blip>
          <a:srcRect/>
          <a:stretch/>
        </p:blipFill>
        <p:spPr>
          <a:xfrm>
            <a:off x="1281731" y="705695"/>
            <a:ext cx="1887226" cy="1257843"/>
          </a:xfrm>
          <a:prstGeom prst="rect">
            <a:avLst/>
          </a:prstGeom>
          <a:noFill/>
          <a:ln w="127000" cap="sq" cmpd="sng">
            <a:solidFill>
              <a:srgbClr val="000000"/>
            </a:solidFill>
            <a:prstDash val="solid"/>
            <a:miter lim="800000"/>
            <a:headEnd type="none" w="sm" len="sm"/>
            <a:tailEnd type="none" w="sm" len="sm"/>
          </a:ln>
        </p:spPr>
      </p:pic>
      <p:pic>
        <p:nvPicPr>
          <p:cNvPr id="301" name="Google Shape;301;p48" descr="A bunch of clothes&#10;&#10;Description automatically generated"/>
          <p:cNvPicPr preferRelativeResize="0"/>
          <p:nvPr/>
        </p:nvPicPr>
        <p:blipFill rotWithShape="1">
          <a:blip r:embed="rId4">
            <a:alphaModFix/>
          </a:blip>
          <a:srcRect l="19216" r="13964" b="11504"/>
          <a:stretch/>
        </p:blipFill>
        <p:spPr>
          <a:xfrm>
            <a:off x="1281730" y="1982569"/>
            <a:ext cx="2841290" cy="3010519"/>
          </a:xfrm>
          <a:prstGeom prst="rect">
            <a:avLst/>
          </a:prstGeom>
          <a:noFill/>
          <a:ln w="127000" cap="sq" cmpd="sng">
            <a:solidFill>
              <a:srgbClr val="000000"/>
            </a:solidFill>
            <a:prstDash val="solid"/>
            <a:miter lim="800000"/>
            <a:headEnd type="none" w="sm" len="sm"/>
            <a:tailEnd type="none" w="sm" len="sm"/>
          </a:ln>
        </p:spPr>
      </p:pic>
      <p:pic>
        <p:nvPicPr>
          <p:cNvPr id="302" name="Google Shape;302;p48"/>
          <p:cNvPicPr preferRelativeResize="0"/>
          <p:nvPr/>
        </p:nvPicPr>
        <p:blipFill rotWithShape="1">
          <a:blip r:embed="rId5">
            <a:alphaModFix/>
          </a:blip>
          <a:srcRect/>
          <a:stretch/>
        </p:blipFill>
        <p:spPr>
          <a:xfrm>
            <a:off x="2881837" y="732806"/>
            <a:ext cx="3465506" cy="2475938"/>
          </a:xfrm>
          <a:prstGeom prst="rect">
            <a:avLst/>
          </a:prstGeom>
          <a:noFill/>
          <a:ln w="127000" cap="sq" cmpd="sng">
            <a:solidFill>
              <a:srgbClr val="000000"/>
            </a:solidFill>
            <a:prstDash val="solid"/>
            <a:miter lim="800000"/>
            <a:headEnd type="none" w="sm" len="sm"/>
            <a:tailEnd type="none" w="sm" len="sm"/>
          </a:ln>
        </p:spPr>
      </p:pic>
      <p:pic>
        <p:nvPicPr>
          <p:cNvPr id="303" name="Google Shape;303;p48"/>
          <p:cNvPicPr preferRelativeResize="0"/>
          <p:nvPr/>
        </p:nvPicPr>
        <p:blipFill rotWithShape="1">
          <a:blip r:embed="rId6">
            <a:alphaModFix/>
          </a:blip>
          <a:srcRect r="6542"/>
          <a:stretch/>
        </p:blipFill>
        <p:spPr>
          <a:xfrm>
            <a:off x="5666400" y="705694"/>
            <a:ext cx="2225119" cy="1153781"/>
          </a:xfrm>
          <a:prstGeom prst="rect">
            <a:avLst/>
          </a:prstGeom>
          <a:noFill/>
          <a:ln w="127000" cap="sq" cmpd="sng">
            <a:solidFill>
              <a:srgbClr val="000000"/>
            </a:solidFill>
            <a:prstDash val="solid"/>
            <a:miter lim="800000"/>
            <a:headEnd type="none" w="sm" len="sm"/>
            <a:tailEnd type="none" w="sm" len="sm"/>
          </a:ln>
        </p:spPr>
      </p:pic>
      <p:pic>
        <p:nvPicPr>
          <p:cNvPr id="304" name="Google Shape;304;p48"/>
          <p:cNvPicPr preferRelativeResize="0"/>
          <p:nvPr/>
        </p:nvPicPr>
        <p:blipFill rotWithShape="1">
          <a:blip r:embed="rId7">
            <a:alphaModFix/>
          </a:blip>
          <a:srcRect r="6296"/>
          <a:stretch/>
        </p:blipFill>
        <p:spPr>
          <a:xfrm>
            <a:off x="6358557" y="1755394"/>
            <a:ext cx="1528144" cy="1491675"/>
          </a:xfrm>
          <a:prstGeom prst="rect">
            <a:avLst/>
          </a:prstGeom>
          <a:noFill/>
          <a:ln w="127000" cap="sq" cmpd="sng">
            <a:solidFill>
              <a:srgbClr val="000000"/>
            </a:solidFill>
            <a:prstDash val="solid"/>
            <a:miter lim="800000"/>
            <a:headEnd type="none" w="sm" len="sm"/>
            <a:tailEnd type="none" w="sm" len="sm"/>
          </a:ln>
        </p:spPr>
      </p:pic>
      <p:pic>
        <p:nvPicPr>
          <p:cNvPr id="305" name="Google Shape;305;p48" descr="A view of a city street filled with people&#10;&#10;Description automatically generated"/>
          <p:cNvPicPr preferRelativeResize="0"/>
          <p:nvPr/>
        </p:nvPicPr>
        <p:blipFill rotWithShape="1">
          <a:blip r:embed="rId8">
            <a:alphaModFix/>
          </a:blip>
          <a:srcRect t="23781" b="33049"/>
          <a:stretch/>
        </p:blipFill>
        <p:spPr>
          <a:xfrm>
            <a:off x="3348381" y="3247069"/>
            <a:ext cx="4527392" cy="1746020"/>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306" name="Google Shape;306;p48"/>
          <p:cNvSpPr/>
          <p:nvPr/>
        </p:nvSpPr>
        <p:spPr>
          <a:xfrm>
            <a:off x="1143000" y="340388"/>
            <a:ext cx="6858000" cy="445275"/>
          </a:xfrm>
          <a:prstGeom prst="rect">
            <a:avLst/>
          </a:prstGeom>
          <a:solidFill>
            <a:srgbClr val="000000"/>
          </a:solidFill>
          <a:ln>
            <a:noFill/>
          </a:ln>
        </p:spPr>
        <p:txBody>
          <a:bodyPr spcFirstLastPara="1" wrap="square" lIns="68569" tIns="34275" rIns="68569" bIns="34275" anchor="t" anchorCtr="0">
            <a:noAutofit/>
          </a:bodyPr>
          <a:lstStyle/>
          <a:p>
            <a:pPr algn="ctr"/>
            <a:r>
              <a:rPr lang="en" sz="2250">
                <a:solidFill>
                  <a:schemeClr val="accent4"/>
                </a:solidFill>
                <a:latin typeface="Gill Sans"/>
                <a:ea typeface="Gill Sans"/>
                <a:cs typeface="Gill Sans"/>
                <a:sym typeface="Gill Sans"/>
              </a:rPr>
              <a:t>May 23-29, 2021</a:t>
            </a:r>
            <a:r>
              <a:rPr lang="en" sz="2250">
                <a:solidFill>
                  <a:srgbClr val="FF0000"/>
                </a:solidFill>
                <a:latin typeface="Gill Sans"/>
                <a:ea typeface="Gill Sans"/>
                <a:cs typeface="Gill Sans"/>
                <a:sym typeface="Gill Sans"/>
              </a:rPr>
              <a:t>  (Main Conference Tue 25-Thu 27)</a:t>
            </a:r>
            <a:endParaRPr sz="2250">
              <a:solidFill>
                <a:srgbClr val="FF0000"/>
              </a:solidFill>
              <a:latin typeface="Gill Sans"/>
              <a:ea typeface="Gill Sans"/>
              <a:cs typeface="Gill Sans"/>
              <a:sym typeface="Gill Sans"/>
            </a:endParaRPr>
          </a:p>
        </p:txBody>
      </p:sp>
      <p:sp>
        <p:nvSpPr>
          <p:cNvPr id="307" name="Google Shape;307;p48"/>
          <p:cNvSpPr txBox="1"/>
          <p:nvPr/>
        </p:nvSpPr>
        <p:spPr>
          <a:xfrm>
            <a:off x="1143000" y="-5"/>
            <a:ext cx="6858000" cy="346275"/>
          </a:xfrm>
          <a:prstGeom prst="rect">
            <a:avLst/>
          </a:prstGeom>
          <a:solidFill>
            <a:srgbClr val="000000"/>
          </a:solidFill>
          <a:ln>
            <a:noFill/>
          </a:ln>
        </p:spPr>
        <p:txBody>
          <a:bodyPr spcFirstLastPara="1" wrap="square" lIns="68569" tIns="68569" rIns="68569" bIns="68569" anchor="t" anchorCtr="0">
            <a:noAutofit/>
          </a:bodyPr>
          <a:lstStyle/>
          <a:p>
            <a:pPr algn="ctr">
              <a:lnSpc>
                <a:spcPct val="90000"/>
              </a:lnSpc>
            </a:pPr>
            <a:r>
              <a:rPr lang="en" sz="2100">
                <a:solidFill>
                  <a:schemeClr val="lt1"/>
                </a:solidFill>
                <a:latin typeface="Gill Sans"/>
                <a:ea typeface="Gill Sans"/>
                <a:cs typeface="Gill Sans"/>
                <a:sym typeface="Gill Sans"/>
              </a:rPr>
              <a:t>The 43</a:t>
            </a:r>
            <a:r>
              <a:rPr lang="en" sz="2100" baseline="30000">
                <a:solidFill>
                  <a:schemeClr val="lt1"/>
                </a:solidFill>
                <a:latin typeface="Gill Sans"/>
                <a:ea typeface="Gill Sans"/>
                <a:cs typeface="Gill Sans"/>
                <a:sym typeface="Gill Sans"/>
              </a:rPr>
              <a:t>rd</a:t>
            </a:r>
            <a:r>
              <a:rPr lang="en" sz="2100">
                <a:solidFill>
                  <a:schemeClr val="lt1"/>
                </a:solidFill>
                <a:latin typeface="Gill Sans"/>
                <a:ea typeface="Gill Sans"/>
                <a:cs typeface="Gill Sans"/>
                <a:sym typeface="Gill Sans"/>
              </a:rPr>
              <a:t> International Conference on Software Engineering</a:t>
            </a:r>
            <a:endParaRPr sz="2100"/>
          </a:p>
        </p:txBody>
      </p:sp>
      <p:sp>
        <p:nvSpPr>
          <p:cNvPr id="308" name="Google Shape;308;p48"/>
          <p:cNvSpPr txBox="1"/>
          <p:nvPr/>
        </p:nvSpPr>
        <p:spPr>
          <a:xfrm>
            <a:off x="3343613" y="2824875"/>
            <a:ext cx="2565000" cy="636750"/>
          </a:xfrm>
          <a:prstGeom prst="rect">
            <a:avLst/>
          </a:prstGeom>
          <a:solidFill>
            <a:srgbClr val="000000"/>
          </a:solidFill>
          <a:ln>
            <a:noFill/>
          </a:ln>
        </p:spPr>
        <p:txBody>
          <a:bodyPr spcFirstLastPara="1" wrap="square" lIns="68569" tIns="68569" rIns="68569" bIns="68569" anchor="t" anchorCtr="0">
            <a:noAutofit/>
          </a:bodyPr>
          <a:lstStyle/>
          <a:p>
            <a:pPr algn="ctr"/>
            <a:r>
              <a:rPr lang="en" sz="3000">
                <a:solidFill>
                  <a:schemeClr val="lt1"/>
                </a:solidFill>
                <a:latin typeface="Gill Sans"/>
                <a:ea typeface="Gill Sans"/>
                <a:cs typeface="Gill Sans"/>
                <a:sym typeface="Gill Sans"/>
              </a:rPr>
              <a:t>Madrid, Spain</a:t>
            </a:r>
            <a:endParaRPr sz="3000">
              <a:latin typeface="Gill Sans"/>
              <a:ea typeface="Gill Sans"/>
              <a:cs typeface="Gill Sans"/>
              <a:sym typeface="Gill Sans"/>
            </a:endParaRPr>
          </a:p>
        </p:txBody>
      </p:sp>
    </p:spTree>
  </p:cSld>
  <p:clrMapOvr>
    <a:masterClrMapping/>
  </p:clrMapOvr>
  <p:transition spd="med" advClick="0" advTm="10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49"/>
          <p:cNvPicPr preferRelativeResize="0"/>
          <p:nvPr/>
        </p:nvPicPr>
        <p:blipFill rotWithShape="1">
          <a:blip r:embed="rId3">
            <a:alphaModFix/>
          </a:blip>
          <a:srcRect b="13578"/>
          <a:stretch/>
        </p:blipFill>
        <p:spPr>
          <a:xfrm>
            <a:off x="0" y="933604"/>
            <a:ext cx="9144000" cy="3951217"/>
          </a:xfrm>
          <a:prstGeom prst="rect">
            <a:avLst/>
          </a:prstGeom>
          <a:noFill/>
          <a:ln>
            <a:noFill/>
          </a:ln>
        </p:spPr>
      </p:pic>
      <p:sp>
        <p:nvSpPr>
          <p:cNvPr id="315" name="Google Shape;315;p49"/>
          <p:cNvSpPr txBox="1"/>
          <p:nvPr/>
        </p:nvSpPr>
        <p:spPr>
          <a:xfrm>
            <a:off x="-2640" y="27311"/>
            <a:ext cx="9146640" cy="648675"/>
          </a:xfrm>
          <a:prstGeom prst="rect">
            <a:avLst/>
          </a:prstGeom>
          <a:noFill/>
          <a:ln>
            <a:noFill/>
          </a:ln>
        </p:spPr>
        <p:txBody>
          <a:bodyPr spcFirstLastPara="1" wrap="square" lIns="68569" tIns="34275" rIns="68569" bIns="34275" anchor="ctr" anchorCtr="0">
            <a:noAutofit/>
          </a:bodyPr>
          <a:lstStyle/>
          <a:p>
            <a:pPr algn="ctr">
              <a:buClr>
                <a:schemeClr val="dk1"/>
              </a:buClr>
              <a:buSzPts val="2730"/>
            </a:pPr>
            <a:r>
              <a:rPr lang="en" sz="2100" b="1" dirty="0">
                <a:solidFill>
                  <a:schemeClr val="dk1"/>
                </a:solidFill>
                <a:latin typeface="Gill Sans"/>
                <a:ea typeface="Gill Sans"/>
                <a:cs typeface="Gill Sans"/>
                <a:sym typeface="Gill Sans"/>
              </a:rPr>
              <a:t>The 44</a:t>
            </a:r>
            <a:r>
              <a:rPr lang="en" sz="2100" b="1" baseline="30000" dirty="0">
                <a:solidFill>
                  <a:schemeClr val="dk1"/>
                </a:solidFill>
                <a:latin typeface="Gill Sans"/>
                <a:ea typeface="Gill Sans"/>
                <a:cs typeface="Gill Sans"/>
                <a:sym typeface="Gill Sans"/>
              </a:rPr>
              <a:t>th</a:t>
            </a:r>
            <a:r>
              <a:rPr lang="en" sz="2100" b="1" dirty="0">
                <a:solidFill>
                  <a:schemeClr val="dk1"/>
                </a:solidFill>
                <a:latin typeface="Gill Sans"/>
                <a:ea typeface="Gill Sans"/>
                <a:cs typeface="Gill Sans"/>
                <a:sym typeface="Gill Sans"/>
              </a:rPr>
              <a:t> International Conference on Software Engineering</a:t>
            </a:r>
            <a:endParaRPr sz="2100" b="1" dirty="0">
              <a:latin typeface="Gill Sans"/>
              <a:ea typeface="Gill Sans"/>
              <a:cs typeface="Gill Sans"/>
              <a:sym typeface="Gill Sans"/>
            </a:endParaRPr>
          </a:p>
        </p:txBody>
      </p:sp>
      <p:pic>
        <p:nvPicPr>
          <p:cNvPr id="317" name="Google Shape;317;p49" descr="Image result for matthew dwyer">
            <a:hlinkClick r:id="rId4"/>
          </p:cNvPr>
          <p:cNvPicPr preferRelativeResize="0"/>
          <p:nvPr/>
        </p:nvPicPr>
        <p:blipFill rotWithShape="1">
          <a:blip r:embed="rId5">
            <a:alphaModFix/>
          </a:blip>
          <a:srcRect l="13694" t="-1" r="16550" b="6681"/>
          <a:stretch/>
        </p:blipFill>
        <p:spPr>
          <a:xfrm>
            <a:off x="-2641" y="3900722"/>
            <a:ext cx="948673" cy="1266551"/>
          </a:xfrm>
          <a:prstGeom prst="rect">
            <a:avLst/>
          </a:prstGeom>
          <a:noFill/>
          <a:ln>
            <a:noFill/>
          </a:ln>
        </p:spPr>
      </p:pic>
      <p:pic>
        <p:nvPicPr>
          <p:cNvPr id="318" name="Google Shape;318;p49" descr="Image result for daniela damian">
            <a:hlinkClick r:id="rId6"/>
          </p:cNvPr>
          <p:cNvPicPr preferRelativeResize="0"/>
          <p:nvPr/>
        </p:nvPicPr>
        <p:blipFill rotWithShape="1">
          <a:blip r:embed="rId7">
            <a:alphaModFix/>
          </a:blip>
          <a:srcRect/>
          <a:stretch/>
        </p:blipFill>
        <p:spPr>
          <a:xfrm>
            <a:off x="939565" y="3900721"/>
            <a:ext cx="1278180" cy="1266552"/>
          </a:xfrm>
          <a:prstGeom prst="rect">
            <a:avLst/>
          </a:prstGeom>
          <a:noFill/>
          <a:ln>
            <a:noFill/>
          </a:ln>
        </p:spPr>
      </p:pic>
      <p:pic>
        <p:nvPicPr>
          <p:cNvPr id="319" name="Google Shape;319;p49" descr="Image result for andreas zeller"/>
          <p:cNvPicPr preferRelativeResize="0"/>
          <p:nvPr/>
        </p:nvPicPr>
        <p:blipFill rotWithShape="1">
          <a:blip r:embed="rId8">
            <a:alphaModFix/>
          </a:blip>
          <a:srcRect l="8924" r="12167"/>
          <a:stretch/>
        </p:blipFill>
        <p:spPr>
          <a:xfrm>
            <a:off x="2205807" y="3901285"/>
            <a:ext cx="1118447" cy="1266552"/>
          </a:xfrm>
          <a:prstGeom prst="rect">
            <a:avLst/>
          </a:prstGeom>
          <a:noFill/>
          <a:ln>
            <a:noFill/>
          </a:ln>
        </p:spPr>
      </p:pic>
      <p:pic>
        <p:nvPicPr>
          <p:cNvPr id="320" name="Google Shape;320;p49" descr="Image result for yuriy brun"/>
          <p:cNvPicPr preferRelativeResize="0"/>
          <p:nvPr/>
        </p:nvPicPr>
        <p:blipFill rotWithShape="1">
          <a:blip r:embed="rId9">
            <a:alphaModFix/>
          </a:blip>
          <a:srcRect/>
          <a:stretch/>
        </p:blipFill>
        <p:spPr>
          <a:xfrm>
            <a:off x="5132502" y="3896540"/>
            <a:ext cx="1014017" cy="1266553"/>
          </a:xfrm>
          <a:prstGeom prst="rect">
            <a:avLst/>
          </a:prstGeom>
          <a:noFill/>
          <a:ln>
            <a:noFill/>
          </a:ln>
        </p:spPr>
      </p:pic>
      <p:pic>
        <p:nvPicPr>
          <p:cNvPr id="321" name="Google Shape;321;p49" descr="Related image"/>
          <p:cNvPicPr preferRelativeResize="0"/>
          <p:nvPr/>
        </p:nvPicPr>
        <p:blipFill rotWithShape="1">
          <a:blip r:embed="rId10">
            <a:alphaModFix/>
          </a:blip>
          <a:srcRect l="10798" t="9024" r="10936"/>
          <a:stretch/>
        </p:blipFill>
        <p:spPr>
          <a:xfrm>
            <a:off x="6135075" y="3900721"/>
            <a:ext cx="1042211" cy="1266551"/>
          </a:xfrm>
          <a:prstGeom prst="rect">
            <a:avLst/>
          </a:prstGeom>
          <a:noFill/>
          <a:ln>
            <a:noFill/>
          </a:ln>
        </p:spPr>
      </p:pic>
      <p:pic>
        <p:nvPicPr>
          <p:cNvPr id="322" name="Google Shape;322;p49" descr="A person wearing a red shirt and smiling at the camera&#10;&#10;Description automatically generated"/>
          <p:cNvPicPr preferRelativeResize="0"/>
          <p:nvPr/>
        </p:nvPicPr>
        <p:blipFill rotWithShape="1">
          <a:blip r:embed="rId11">
            <a:alphaModFix/>
          </a:blip>
          <a:srcRect l="6449" r="10907" b="3400"/>
          <a:stretch/>
        </p:blipFill>
        <p:spPr>
          <a:xfrm>
            <a:off x="3242715" y="3901284"/>
            <a:ext cx="997627" cy="1266552"/>
          </a:xfrm>
          <a:prstGeom prst="rect">
            <a:avLst/>
          </a:prstGeom>
          <a:noFill/>
          <a:ln>
            <a:noFill/>
          </a:ln>
        </p:spPr>
      </p:pic>
      <p:sp>
        <p:nvSpPr>
          <p:cNvPr id="323" name="Google Shape;323;p49"/>
          <p:cNvSpPr txBox="1"/>
          <p:nvPr/>
        </p:nvSpPr>
        <p:spPr>
          <a:xfrm>
            <a:off x="202385" y="2374472"/>
            <a:ext cx="5467759" cy="956336"/>
          </a:xfrm>
          <a:prstGeom prst="rect">
            <a:avLst/>
          </a:prstGeom>
          <a:noFill/>
          <a:ln>
            <a:noFill/>
          </a:ln>
        </p:spPr>
        <p:txBody>
          <a:bodyPr spcFirstLastPara="1" wrap="square" lIns="68569" tIns="34275" rIns="68569" bIns="34275" anchor="t" anchorCtr="0">
            <a:noAutofit/>
          </a:bodyPr>
          <a:lstStyle/>
          <a:p>
            <a:r>
              <a:rPr lang="en" sz="3000" b="1" dirty="0">
                <a:solidFill>
                  <a:schemeClr val="lt1"/>
                </a:solidFill>
                <a:effectLst>
                  <a:glow rad="63500">
                    <a:schemeClr val="tx1">
                      <a:alpha val="50000"/>
                    </a:schemeClr>
                  </a:glow>
                </a:effectLst>
                <a:latin typeface="Gill Sans"/>
                <a:ea typeface="Gill Sans"/>
                <a:cs typeface="Gill Sans"/>
                <a:sym typeface="Gill Sans"/>
              </a:rPr>
              <a:t>Pittsburgh, Pennsylvania, USA</a:t>
            </a:r>
            <a:endParaRPr sz="1050" dirty="0">
              <a:effectLst>
                <a:glow rad="63500">
                  <a:schemeClr val="tx1">
                    <a:alpha val="50000"/>
                  </a:schemeClr>
                </a:glow>
              </a:effectLst>
              <a:latin typeface="Gill Sans"/>
              <a:ea typeface="Gill Sans"/>
              <a:cs typeface="Gill Sans"/>
              <a:sym typeface="Gill Sans"/>
            </a:endParaRPr>
          </a:p>
        </p:txBody>
      </p:sp>
      <p:pic>
        <p:nvPicPr>
          <p:cNvPr id="324" name="Google Shape;324;p49" descr="A person smiling for the camera&#10;&#10;Description automatically generated"/>
          <p:cNvPicPr preferRelativeResize="0"/>
          <p:nvPr/>
        </p:nvPicPr>
        <p:blipFill rotWithShape="1">
          <a:blip r:embed="rId12">
            <a:alphaModFix/>
          </a:blip>
          <a:srcRect l="11342" r="11725" b="27351"/>
          <a:stretch/>
        </p:blipFill>
        <p:spPr>
          <a:xfrm>
            <a:off x="7175798" y="3897820"/>
            <a:ext cx="1051822" cy="1266552"/>
          </a:xfrm>
          <a:prstGeom prst="rect">
            <a:avLst/>
          </a:prstGeom>
          <a:noFill/>
          <a:ln>
            <a:noFill/>
          </a:ln>
        </p:spPr>
      </p:pic>
      <p:pic>
        <p:nvPicPr>
          <p:cNvPr id="325" name="Google Shape;325;p49" descr="A person wearing glasses&#10;&#10;Description automatically generated"/>
          <p:cNvPicPr preferRelativeResize="0"/>
          <p:nvPr/>
        </p:nvPicPr>
        <p:blipFill rotWithShape="1">
          <a:blip r:embed="rId13">
            <a:alphaModFix/>
          </a:blip>
          <a:srcRect l="14679" r="10564"/>
          <a:stretch/>
        </p:blipFill>
        <p:spPr>
          <a:xfrm>
            <a:off x="8230533" y="3900722"/>
            <a:ext cx="910554" cy="1266551"/>
          </a:xfrm>
          <a:prstGeom prst="rect">
            <a:avLst/>
          </a:prstGeom>
          <a:noFill/>
          <a:ln>
            <a:noFill/>
          </a:ln>
        </p:spPr>
      </p:pic>
      <p:sp>
        <p:nvSpPr>
          <p:cNvPr id="326" name="Google Shape;326;p49"/>
          <p:cNvSpPr txBox="1"/>
          <p:nvPr/>
        </p:nvSpPr>
        <p:spPr>
          <a:xfrm>
            <a:off x="202386" y="3343779"/>
            <a:ext cx="1881225" cy="531000"/>
          </a:xfrm>
          <a:prstGeom prst="rect">
            <a:avLst/>
          </a:prstGeom>
          <a:noFill/>
          <a:ln>
            <a:noFill/>
          </a:ln>
        </p:spPr>
        <p:txBody>
          <a:bodyPr spcFirstLastPara="1" wrap="square" lIns="68569" tIns="34275" rIns="68569" bIns="34275" anchor="t" anchorCtr="0">
            <a:noAutofit/>
          </a:bodyPr>
          <a:lstStyle/>
          <a:p>
            <a:r>
              <a:rPr lang="en" sz="3000" b="1" dirty="0">
                <a:solidFill>
                  <a:schemeClr val="lt1"/>
                </a:solidFill>
                <a:effectLst>
                  <a:glow rad="63500">
                    <a:schemeClr val="tx1">
                      <a:alpha val="50000"/>
                    </a:schemeClr>
                  </a:glow>
                </a:effectLst>
                <a:latin typeface="Gill Sans"/>
                <a:ea typeface="Gill Sans"/>
                <a:cs typeface="Gill Sans"/>
                <a:sym typeface="Gill Sans"/>
              </a:rPr>
              <a:t>Join us…</a:t>
            </a:r>
            <a:endParaRPr sz="1050" dirty="0">
              <a:effectLst>
                <a:glow rad="63500">
                  <a:schemeClr val="tx1">
                    <a:alpha val="50000"/>
                  </a:schemeClr>
                </a:glow>
              </a:effectLst>
              <a:latin typeface="Gill Sans"/>
              <a:ea typeface="Gill Sans"/>
              <a:cs typeface="Gill Sans"/>
              <a:sym typeface="Gill Sans"/>
            </a:endParaRPr>
          </a:p>
        </p:txBody>
      </p:sp>
      <p:sp>
        <p:nvSpPr>
          <p:cNvPr id="327" name="Google Shape;327;p49"/>
          <p:cNvSpPr/>
          <p:nvPr/>
        </p:nvSpPr>
        <p:spPr>
          <a:xfrm>
            <a:off x="3356469" y="495079"/>
            <a:ext cx="2313675" cy="438525"/>
          </a:xfrm>
          <a:prstGeom prst="rect">
            <a:avLst/>
          </a:prstGeom>
          <a:noFill/>
          <a:ln>
            <a:noFill/>
          </a:ln>
        </p:spPr>
        <p:txBody>
          <a:bodyPr spcFirstLastPara="1" wrap="square" lIns="68569" tIns="34275" rIns="68569" bIns="34275" anchor="t" anchorCtr="0">
            <a:noAutofit/>
          </a:bodyPr>
          <a:lstStyle/>
          <a:p>
            <a:r>
              <a:rPr lang="en" sz="2250" dirty="0">
                <a:solidFill>
                  <a:schemeClr val="dk1"/>
                </a:solidFill>
                <a:latin typeface="Gill Sans"/>
                <a:ea typeface="Gill Sans"/>
                <a:cs typeface="Gill Sans"/>
                <a:sym typeface="Gill Sans"/>
              </a:rPr>
              <a:t>May 21-29, 2022 </a:t>
            </a:r>
            <a:endParaRPr sz="2250" dirty="0">
              <a:latin typeface="Gill Sans"/>
              <a:ea typeface="Gill Sans"/>
              <a:cs typeface="Gill Sans"/>
              <a:sym typeface="Gill Sans"/>
            </a:endParaRPr>
          </a:p>
        </p:txBody>
      </p:sp>
      <p:pic>
        <p:nvPicPr>
          <p:cNvPr id="316" name="Google Shape;316;p49" descr="Image result for grace lewis sei">
            <a:hlinkClick r:id="rId14"/>
          </p:cNvPr>
          <p:cNvPicPr preferRelativeResize="0"/>
          <p:nvPr/>
        </p:nvPicPr>
        <p:blipFill rotWithShape="1">
          <a:blip r:embed="rId15">
            <a:alphaModFix/>
          </a:blip>
          <a:srcRect l="12514" r="13399" b="4689"/>
          <a:stretch/>
        </p:blipFill>
        <p:spPr>
          <a:xfrm>
            <a:off x="4165333" y="3897821"/>
            <a:ext cx="986590" cy="1266551"/>
          </a:xfrm>
          <a:prstGeom prst="rect">
            <a:avLst/>
          </a:prstGeom>
          <a:noFill/>
          <a:ln>
            <a:noFill/>
          </a:ln>
        </p:spPr>
      </p:pic>
    </p:spTree>
  </p:cSld>
  <p:clrMapOvr>
    <a:masterClrMapping/>
  </p:clrMapOvr>
  <p:transition spd="med" advClick="0" advTm="10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p:txBody>
          <a:bodyPr/>
          <a:lstStyle/>
          <a:p>
            <a:r>
              <a:rPr lang="en-US"/>
              <a:t>Did you Know?</a:t>
            </a:r>
            <a:endParaRPr lang="en-US" dirty="0"/>
          </a:p>
        </p:txBody>
      </p:sp>
      <p:sp>
        <p:nvSpPr>
          <p:cNvPr id="3" name="Content Placeholder 2">
            <a:extLst>
              <a:ext uri="{FF2B5EF4-FFF2-40B4-BE49-F238E27FC236}">
                <a16:creationId xmlns:a16="http://schemas.microsoft.com/office/drawing/2014/main" id="{B989ABF3-B648-C449-A319-7202D4A746F3}"/>
              </a:ext>
            </a:extLst>
          </p:cNvPr>
          <p:cNvSpPr>
            <a:spLocks noGrp="1"/>
          </p:cNvSpPr>
          <p:nvPr>
            <p:ph sz="quarter" idx="13"/>
          </p:nvPr>
        </p:nvSpPr>
        <p:spPr/>
        <p:txBody>
          <a:bodyPr/>
          <a:lstStyle/>
          <a:p>
            <a:pPr marL="101600" indent="0">
              <a:buNone/>
            </a:pPr>
            <a:endParaRPr lang="en" dirty="0"/>
          </a:p>
          <a:p>
            <a:pPr marL="101600" indent="0">
              <a:buNone/>
            </a:pPr>
            <a:r>
              <a:rPr lang="en" dirty="0"/>
              <a:t>ICSEs “Virtual Rooms” are named after historical Korean kingdoms:</a:t>
            </a:r>
          </a:p>
          <a:p>
            <a:r>
              <a:rPr lang="en" dirty="0" err="1"/>
              <a:t>Baekje</a:t>
            </a:r>
            <a:endParaRPr lang="en" dirty="0"/>
          </a:p>
          <a:p>
            <a:r>
              <a:rPr lang="en" dirty="0" err="1"/>
              <a:t>Goguryeo</a:t>
            </a:r>
            <a:endParaRPr lang="en" dirty="0"/>
          </a:p>
          <a:p>
            <a:r>
              <a:rPr lang="en" dirty="0"/>
              <a:t>Silla</a:t>
            </a:r>
          </a:p>
          <a:p>
            <a:r>
              <a:rPr lang="en" dirty="0" err="1"/>
              <a:t>Tamna</a:t>
            </a:r>
            <a:br>
              <a:rPr lang="en" dirty="0"/>
            </a:br>
            <a:endParaRPr lang="en-US" dirty="0"/>
          </a:p>
        </p:txBody>
      </p:sp>
    </p:spTree>
    <p:extLst>
      <p:ext uri="{BB962C8B-B14F-4D97-AF65-F5344CB8AC3E}">
        <p14:creationId xmlns:p14="http://schemas.microsoft.com/office/powerpoint/2010/main" val="2594993504"/>
      </p:ext>
    </p:extLst>
  </p:cSld>
  <p:clrMapOvr>
    <a:masterClrMapping/>
  </p:clrMapOvr>
  <p:transition spd="med" advClick="0" advTm="5000">
    <p:fad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2377</Words>
  <Application>Microsoft Macintosh PowerPoint</Application>
  <PresentationFormat>On-screen Show (16:9)</PresentationFormat>
  <Paragraphs>410</Paragraphs>
  <Slides>20</Slides>
  <Notes>15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Gill Sans</vt:lpstr>
      <vt:lpstr>Calibri</vt:lpstr>
      <vt:lpstr>나눔스퀘어라운드 ExtraBold</vt:lpstr>
      <vt:lpstr>Arial</vt:lpstr>
      <vt:lpstr>Radley</vt:lpstr>
      <vt:lpstr>맑은 고딕</vt:lpstr>
      <vt:lpstr>Raleway</vt:lpstr>
      <vt:lpstr>Simple Light</vt:lpstr>
      <vt:lpstr>Office Theme</vt:lpstr>
      <vt:lpstr>Office Theme</vt:lpstr>
      <vt:lpstr>Welcome to ICSE 2020!</vt:lpstr>
      <vt:lpstr>Information</vt:lpstr>
      <vt:lpstr>We thank our Supporters and Sponsors!</vt:lpstr>
      <vt:lpstr>Platinum-level Supporters</vt:lpstr>
      <vt:lpstr>Gold-level Supporters</vt:lpstr>
      <vt:lpstr>Sponsors</vt:lpstr>
      <vt:lpstr>PowerPoint Presentation</vt:lpstr>
      <vt:lpstr>PowerPoint Presentation</vt:lpstr>
      <vt:lpstr>Did you Know?</vt:lpstr>
      <vt:lpstr>PowerPoint Presentation</vt:lpstr>
      <vt:lpstr>PowerPoint Presentation</vt:lpstr>
      <vt:lpstr>PowerPoint Presentation</vt:lpstr>
      <vt:lpstr>PowerPoint Presentation</vt:lpstr>
      <vt:lpstr>ICSE 2020 General Chairs</vt:lpstr>
      <vt:lpstr>ICSE 2020 Organizing Committee</vt:lpstr>
      <vt:lpstr>PowerPoint Presentation</vt:lpstr>
      <vt:lpstr>PowerPoint Presentation</vt:lpstr>
      <vt:lpstr>PowerPoint Presentation</vt:lpstr>
      <vt:lpstr>PowerPoint Presentation</vt:lpstr>
      <vt:lpstr>This live-stream was brought to you by: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ICSE 2020</dc:title>
  <cp:lastModifiedBy>Sebastian Proksch</cp:lastModifiedBy>
  <cp:revision>39</cp:revision>
  <dcterms:modified xsi:type="dcterms:W3CDTF">2020-07-08T11:57:12Z</dcterms:modified>
</cp:coreProperties>
</file>